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4" r:id="rId3"/>
    <p:sldMasterId id="2147483745" r:id="rId4"/>
  </p:sldMasterIdLst>
  <p:notesMasterIdLst>
    <p:notesMasterId r:id="rId25"/>
  </p:notesMasterIdLst>
  <p:sldIdLst>
    <p:sldId id="4569" r:id="rId5"/>
    <p:sldId id="1725" r:id="rId6"/>
    <p:sldId id="4468" r:id="rId7"/>
    <p:sldId id="4467" r:id="rId8"/>
    <p:sldId id="4565" r:id="rId9"/>
    <p:sldId id="4570" r:id="rId10"/>
    <p:sldId id="4571" r:id="rId11"/>
    <p:sldId id="4545" r:id="rId12"/>
    <p:sldId id="662" r:id="rId13"/>
    <p:sldId id="1798" r:id="rId14"/>
    <p:sldId id="4562" r:id="rId15"/>
    <p:sldId id="4564" r:id="rId16"/>
    <p:sldId id="4573" r:id="rId17"/>
    <p:sldId id="4563" r:id="rId18"/>
    <p:sldId id="4574" r:id="rId19"/>
    <p:sldId id="4575" r:id="rId20"/>
    <p:sldId id="1719" r:id="rId21"/>
    <p:sldId id="1816" r:id="rId22"/>
    <p:sldId id="4551"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999" userDrawn="1">
          <p15:clr>
            <a:srgbClr val="A4A3A4"/>
          </p15:clr>
        </p15:guide>
        <p15:guide id="3" pos="5518" userDrawn="1">
          <p15:clr>
            <a:srgbClr val="A4A3A4"/>
          </p15:clr>
        </p15:guide>
        <p15:guide id="4" pos="393" userDrawn="1">
          <p15:clr>
            <a:srgbClr val="A4A3A4"/>
          </p15:clr>
        </p15:guide>
        <p15:guide id="5" orient="horz" pos="12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3B8"/>
    <a:srgbClr val="007371"/>
    <a:srgbClr val="201552"/>
    <a:srgbClr val="00464E"/>
    <a:srgbClr val="652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p:restoredTop sz="81235"/>
  </p:normalViewPr>
  <p:slideViewPr>
    <p:cSldViewPr snapToGrid="0">
      <p:cViewPr varScale="1">
        <p:scale>
          <a:sx n="110" d="100"/>
          <a:sy n="110" d="100"/>
        </p:scale>
        <p:origin x="1240" y="168"/>
      </p:cViewPr>
      <p:guideLst>
        <p:guide orient="horz" pos="459"/>
        <p:guide pos="3999"/>
        <p:guide pos="5518"/>
        <p:guide pos="393"/>
        <p:guide orient="horz" pos="1253"/>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7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2080067064981249E-2"/>
          <c:y val="7.523796227161773E-3"/>
          <c:w val="0.9557064207617354"/>
          <c:h val="0.94482549433414698"/>
        </c:manualLayout>
      </c:layout>
      <c:pie3DChart>
        <c:varyColors val="1"/>
        <c:ser>
          <c:idx val="0"/>
          <c:order val="0"/>
          <c:tx>
            <c:strRef>
              <c:f>Sheet1!$B$1</c:f>
              <c:strCache>
                <c:ptCount val="1"/>
                <c:pt idx="0">
                  <c:v>Sales</c:v>
                </c:pt>
              </c:strCache>
            </c:strRef>
          </c:tx>
          <c:dPt>
            <c:idx val="0"/>
            <c:bubble3D val="0"/>
            <c:spPr>
              <a:solidFill>
                <a:srgbClr val="C223B8">
                  <a:alpha val="90000"/>
                </a:srgbClr>
              </a:solidFill>
              <a:ln w="19050">
                <a:solidFill>
                  <a:srgbClr val="007371"/>
                </a:solidFill>
              </a:ln>
              <a:effectLst>
                <a:innerShdw blurRad="114300">
                  <a:schemeClr val="accent1">
                    <a:tint val="77000"/>
                    <a:lumMod val="75000"/>
                  </a:schemeClr>
                </a:innerShdw>
              </a:effectLst>
              <a:scene3d>
                <a:camera prst="orthographicFront"/>
                <a:lightRig rig="threePt" dir="t"/>
              </a:scene3d>
              <a:sp3d contourW="19050" prstMaterial="flat">
                <a:contourClr>
                  <a:srgbClr val="007371"/>
                </a:contourClr>
              </a:sp3d>
            </c:spPr>
            <c:extLst>
              <c:ext xmlns:c16="http://schemas.microsoft.com/office/drawing/2014/chart" uri="{C3380CC4-5D6E-409C-BE32-E72D297353CC}">
                <c16:uniqueId val="{00000001-F9E8-1B4D-8612-99B4EFAD0810}"/>
              </c:ext>
            </c:extLst>
          </c:dPt>
          <c:dPt>
            <c:idx val="1"/>
            <c:bubble3D val="0"/>
            <c:explosion val="26"/>
            <c:spPr>
              <a:solidFill>
                <a:srgbClr val="007371">
                  <a:alpha val="90000"/>
                </a:srgbClr>
              </a:solidFill>
              <a:ln w="19050">
                <a:solidFill>
                  <a:schemeClr val="accent1">
                    <a:shade val="76000"/>
                    <a:lumMod val="75000"/>
                  </a:schemeClr>
                </a:solidFill>
              </a:ln>
              <a:effectLst>
                <a:innerShdw blurRad="114300">
                  <a:schemeClr val="accent1">
                    <a:shade val="76000"/>
                    <a:lumMod val="75000"/>
                  </a:schemeClr>
                </a:innerShdw>
              </a:effectLst>
              <a:scene3d>
                <a:camera prst="orthographicFront"/>
                <a:lightRig rig="threePt" dir="t"/>
              </a:scene3d>
              <a:sp3d contourW="19050" prstMaterial="flat">
                <a:contourClr>
                  <a:schemeClr val="accent1">
                    <a:shade val="76000"/>
                    <a:lumMod val="75000"/>
                  </a:schemeClr>
                </a:contourClr>
              </a:sp3d>
            </c:spPr>
            <c:extLst>
              <c:ext xmlns:c16="http://schemas.microsoft.com/office/drawing/2014/chart" uri="{C3380CC4-5D6E-409C-BE32-E72D297353CC}">
                <c16:uniqueId val="{00000003-F9E8-1B4D-8612-99B4EFAD0810}"/>
              </c:ext>
            </c:extLst>
          </c:dPt>
          <c:dLbls>
            <c:delete val="1"/>
          </c:dLbls>
          <c:cat>
            <c:strRef>
              <c:f>Sheet1!$A$2:$A$3</c:f>
              <c:strCache>
                <c:ptCount val="1"/>
                <c:pt idx="0">
                  <c:v>93% specialists and facilities</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F9E8-1B4D-8612-99B4EFAD0810}"/>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758DB-F2F5-4018-9F4C-2F9C31C203E8}" type="datetimeFigureOut">
              <a:rPr lang="en-US" smtClean="0"/>
              <a:t>9/8/23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83097-96B9-41E8-AD58-F22F1FC1386A}" type="slidenum">
              <a:rPr lang="en-US" smtClean="0"/>
              <a:t>‹#›</a:t>
            </a:fld>
            <a:endParaRPr lang="en-US"/>
          </a:p>
        </p:txBody>
      </p:sp>
    </p:spTree>
    <p:extLst>
      <p:ext uri="{BB962C8B-B14F-4D97-AF65-F5344CB8AC3E}">
        <p14:creationId xmlns:p14="http://schemas.microsoft.com/office/powerpoint/2010/main" val="1701677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4F124-8122-42EA-AF9F-A5E2F686C89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739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 have to communicate to the insurance company.  While they ask for records all the time, they are not really looking at your problem list.  The only communication that they recognize for HCC coding are the codes on the bills that you submit to them. </a:t>
            </a:r>
          </a:p>
          <a:p>
            <a:pPr marL="0" indent="0">
              <a:buNone/>
            </a:pPr>
            <a:endParaRPr lang="en-US" dirty="0"/>
          </a:p>
          <a:p>
            <a:pPr marL="0" indent="0">
              <a:buNone/>
            </a:pPr>
            <a:r>
              <a:rPr lang="en-US" dirty="0"/>
              <a:t>EG Morbid Obesity risk adjusts.  So, If billed this year, next year in a risk adjusted world there is an extra $2600 to care for that patient.</a:t>
            </a:r>
          </a:p>
          <a:p>
            <a:pPr marL="0" indent="0">
              <a:buNone/>
            </a:pPr>
            <a:endParaRPr lang="en-US" dirty="0"/>
          </a:p>
          <a:p>
            <a:pPr marL="0" indent="0">
              <a:buNone/>
            </a:pPr>
            <a:r>
              <a:rPr lang="en-US" dirty="0"/>
              <a:t>A good day in primary care if you can add $2600 to the revenue for the year.</a:t>
            </a:r>
          </a:p>
          <a:p>
            <a:pPr marL="0" indent="0">
              <a:buNone/>
            </a:pPr>
            <a:endParaRPr lang="en-US" dirty="0"/>
          </a:p>
          <a:p>
            <a:pPr marL="0" indent="0">
              <a:buNone/>
            </a:pPr>
            <a:r>
              <a:rPr lang="en-US" dirty="0"/>
              <a:t>(this is assuming payment of $800 PMPM for RAF of 1.0– Not </a:t>
            </a:r>
            <a:r>
              <a:rPr lang="en-US" dirty="0" err="1"/>
              <a:t>ChenMed</a:t>
            </a:r>
            <a:r>
              <a:rPr lang="en-US" dirty="0"/>
              <a:t> numbers and probably undercounting now) </a:t>
            </a:r>
          </a:p>
          <a:p>
            <a:endParaRPr lang="en-US" dirty="0"/>
          </a:p>
        </p:txBody>
      </p:sp>
      <p:sp>
        <p:nvSpPr>
          <p:cNvPr id="4" name="Slide Number Placeholder 3"/>
          <p:cNvSpPr>
            <a:spLocks noGrp="1"/>
          </p:cNvSpPr>
          <p:nvPr>
            <p:ph type="sldNum" sz="quarter" idx="5"/>
          </p:nvPr>
        </p:nvSpPr>
        <p:spPr/>
        <p:txBody>
          <a:bodyPr/>
          <a:lstStyle/>
          <a:p>
            <a:fld id="{02C13B83-1E74-456C-A897-64BBEC32CAA1}" type="slidenum">
              <a:rPr lang="en-US" smtClean="0"/>
              <a:t>10</a:t>
            </a:fld>
            <a:endParaRPr lang="en-US"/>
          </a:p>
        </p:txBody>
      </p:sp>
    </p:spTree>
    <p:extLst>
      <p:ext uri="{BB962C8B-B14F-4D97-AF65-F5344CB8AC3E}">
        <p14:creationId xmlns:p14="http://schemas.microsoft.com/office/powerpoint/2010/main" val="68639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codes reset on January first each year and payment runs a year behind.</a:t>
            </a:r>
          </a:p>
          <a:p>
            <a:r>
              <a:rPr lang="en-US" dirty="0"/>
              <a:t>EG in Medicare Advantage Risk contract.– code for Morbid obesity in 2023- get $2600 additional money in 2024 to care for patient/population, but if do not put the code on a claim in 2024, they magically lose weight and, you will not get that revenue in 2025.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11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the tasks in the handout</a:t>
            </a:r>
          </a:p>
          <a:p>
            <a:r>
              <a:rPr lang="en-US" dirty="0"/>
              <a:t>One at a time </a:t>
            </a:r>
          </a:p>
          <a:p>
            <a:r>
              <a:rPr lang="en-US" dirty="0"/>
              <a:t>Then in a small group</a:t>
            </a:r>
          </a:p>
          <a:p>
            <a:r>
              <a:rPr lang="en-US" dirty="0"/>
              <a:t>Then as a large group.</a:t>
            </a:r>
          </a:p>
          <a:p>
            <a:endParaRPr lang="en-US" dirty="0"/>
          </a:p>
          <a:p>
            <a:r>
              <a:rPr lang="en-US" dirty="0"/>
              <a:t>1</a:t>
            </a:r>
            <a:r>
              <a:rPr lang="en-US" baseline="30000" dirty="0"/>
              <a:t>st</a:t>
            </a:r>
            <a:r>
              <a:rPr lang="en-US" dirty="0"/>
              <a:t>– they come up with their answer</a:t>
            </a:r>
          </a:p>
          <a:p>
            <a:r>
              <a:rPr lang="en-US" dirty="0"/>
              <a:t>2</a:t>
            </a:r>
            <a:r>
              <a:rPr lang="en-US" baseline="30000" dirty="0"/>
              <a:t>nd</a:t>
            </a:r>
            <a:r>
              <a:rPr lang="en-US" dirty="0"/>
              <a:t>—then they have to come up with a consensus in the small group (as the answers are ambiguous, this discussion helps make the teaching points) but insist that they come to an agreement in each group</a:t>
            </a:r>
          </a:p>
          <a:p>
            <a:r>
              <a:rPr lang="en-US" dirty="0"/>
              <a:t>3rd. Then facilitator asks for one groups answer– ask if anyone disagrees, and then discuss the sides of the ambiguity.  (this is important to solidify teaching points)</a:t>
            </a:r>
          </a:p>
          <a:p>
            <a:endParaRPr lang="en-US" dirty="0"/>
          </a:p>
          <a:p>
            <a:r>
              <a:rPr lang="en-US" dirty="0"/>
              <a:t>After all tasks completed come back to finish slide presentation.</a:t>
            </a:r>
          </a:p>
        </p:txBody>
      </p:sp>
      <p:sp>
        <p:nvSpPr>
          <p:cNvPr id="4" name="Slide Number Placeholder 3"/>
          <p:cNvSpPr>
            <a:spLocks noGrp="1"/>
          </p:cNvSpPr>
          <p:nvPr>
            <p:ph type="sldNum" sz="quarter" idx="5"/>
          </p:nvPr>
        </p:nvSpPr>
        <p:spPr/>
        <p:txBody>
          <a:bodyPr/>
          <a:lstStyle/>
          <a:p>
            <a:fld id="{5CC83097-96B9-41E8-AD58-F22F1FC1386A}" type="slidenum">
              <a:rPr lang="en-US" smtClean="0"/>
              <a:t>12</a:t>
            </a:fld>
            <a:endParaRPr lang="en-US"/>
          </a:p>
        </p:txBody>
      </p:sp>
    </p:spTree>
    <p:extLst>
      <p:ext uri="{BB962C8B-B14F-4D97-AF65-F5344CB8AC3E}">
        <p14:creationId xmlns:p14="http://schemas.microsoft.com/office/powerpoint/2010/main" val="2126246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showing how you make dx in one year, Get the revenue the following year, but if don’t code the second year—you lose the revenue the 3</a:t>
            </a:r>
            <a:r>
              <a:rPr lang="en-US" baseline="30000" dirty="0"/>
              <a:t>rd</a:t>
            </a:r>
            <a:r>
              <a:rPr lang="en-US" dirty="0"/>
              <a:t> year. (limb grows back)</a:t>
            </a:r>
          </a:p>
          <a:p>
            <a:r>
              <a:rPr lang="en-US" dirty="0" err="1"/>
              <a:t>Yr</a:t>
            </a:r>
            <a:r>
              <a:rPr lang="en-US" dirty="0"/>
              <a:t> 1– surgical absence of lower extremity noted  (no revenue because not noted previous year)</a:t>
            </a:r>
          </a:p>
          <a:p>
            <a:r>
              <a:rPr lang="en-US" dirty="0" err="1"/>
              <a:t>Yr</a:t>
            </a:r>
            <a:r>
              <a:rPr lang="en-US" dirty="0"/>
              <a:t> 2– Get Revenue from coding for year 1, but if don’t submit the code in year 2 then</a:t>
            </a:r>
          </a:p>
          <a:p>
            <a:r>
              <a:rPr lang="en-US" dirty="0"/>
              <a:t>Yr3– the limb has magically regenerated and you do not get the payment.  (But you are still taking the risk)– someone who loses one limb is at risk of falls and likely at risk for losing another limb.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72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diagnosis must be coded every year and over 80% of the codes come from Primary Care. (this is opposed to 93% of RVU’s being generated by hospitals and facilities)</a:t>
            </a:r>
          </a:p>
          <a:p>
            <a:endParaRPr lang="en-US" dirty="0"/>
          </a:p>
          <a:p>
            <a:r>
              <a:rPr lang="en-US" dirty="0"/>
              <a:t>Is primary care still a loss leader??????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5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be careful about copy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5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neurology rounds a medical student is asked for his opinion for a dx of a patient, with a right hemiplegia. And slurred speech</a:t>
            </a:r>
          </a:p>
          <a:p>
            <a:r>
              <a:rPr lang="en-US" dirty="0"/>
              <a:t>Medical student said “I guess the patient probably had a Left MCA stroke”</a:t>
            </a:r>
          </a:p>
          <a:p>
            <a:r>
              <a:rPr lang="en-US" dirty="0"/>
              <a:t>The Neurologist  - Dr Miller– made the statement above.</a:t>
            </a:r>
          </a:p>
          <a:p>
            <a:r>
              <a:rPr lang="en-US" dirty="0"/>
              <a:t>You don’t get credit for the differential. Everyone knows that </a:t>
            </a:r>
            <a:r>
              <a:rPr lang="en-US" dirty="0" err="1"/>
              <a:t>dx’s</a:t>
            </a:r>
            <a:r>
              <a:rPr lang="en-US" dirty="0"/>
              <a:t> can be wrong so you need to “put your nickel down and take your chances”.</a:t>
            </a:r>
          </a:p>
          <a:p>
            <a:endParaRPr lang="en-ES" dirty="0"/>
          </a:p>
        </p:txBody>
      </p:sp>
      <p:sp>
        <p:nvSpPr>
          <p:cNvPr id="4" name="Slide Number Placeholder 3"/>
          <p:cNvSpPr>
            <a:spLocks noGrp="1"/>
          </p:cNvSpPr>
          <p:nvPr>
            <p:ph type="sldNum" sz="quarter" idx="5"/>
          </p:nvPr>
        </p:nvSpPr>
        <p:spPr/>
        <p:txBody>
          <a:bodyPr/>
          <a:lstStyle/>
          <a:p>
            <a:fld id="{5CC83097-96B9-41E8-AD58-F22F1FC1386A}" type="slidenum">
              <a:rPr lang="en-US" smtClean="0"/>
              <a:t>16</a:t>
            </a:fld>
            <a:endParaRPr lang="en-US"/>
          </a:p>
        </p:txBody>
      </p:sp>
    </p:spTree>
    <p:extLst>
      <p:ext uri="{BB962C8B-B14F-4D97-AF65-F5344CB8AC3E}">
        <p14:creationId xmlns:p14="http://schemas.microsoft.com/office/powerpoint/2010/main" val="4059211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like playing Where’s Waldo– specificity is important, but the right specificity is important.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625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Learn more this is the tip of the iceberg.  This is going to control healthcare financing going forward and it is imperative for our patients and their doctors that Family Medicine lead in this new world.</a:t>
            </a:r>
          </a:p>
          <a:p>
            <a:r>
              <a:rPr lang="en-US" dirty="0"/>
              <a:t>2) Be confident– Family medicine is in the best position to do this coding but more importantly to manage these conditions.</a:t>
            </a:r>
          </a:p>
          <a:p>
            <a:r>
              <a:rPr lang="en-US" dirty="0"/>
              <a:t>3) Be Prepared– Family Physicians with time to manage most of their patients problems produce the best outcome at the lowest cost so continue to learn about not only payment models but how to deliver the best therapeutic outcomes for your patients.</a:t>
            </a:r>
          </a:p>
        </p:txBody>
      </p:sp>
      <p:sp>
        <p:nvSpPr>
          <p:cNvPr id="4" name="Slide Number Placeholder 3"/>
          <p:cNvSpPr>
            <a:spLocks noGrp="1"/>
          </p:cNvSpPr>
          <p:nvPr>
            <p:ph type="sldNum" sz="quarter" idx="5"/>
          </p:nvPr>
        </p:nvSpPr>
        <p:spPr/>
        <p:txBody>
          <a:bodyPr/>
          <a:lstStyle/>
          <a:p>
            <a:fld id="{5CC83097-96B9-41E8-AD58-F22F1FC1386A}" type="slidenum">
              <a:rPr lang="en-US" smtClean="0"/>
              <a:t>19</a:t>
            </a:fld>
            <a:endParaRPr lang="en-US"/>
          </a:p>
        </p:txBody>
      </p:sp>
    </p:spTree>
    <p:extLst>
      <p:ext uri="{BB962C8B-B14F-4D97-AF65-F5344CB8AC3E}">
        <p14:creationId xmlns:p14="http://schemas.microsoft.com/office/powerpoint/2010/main" val="2565222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Care is too valuable to be paid on a fee for service transactional piece rate.</a:t>
            </a:r>
          </a:p>
        </p:txBody>
      </p:sp>
      <p:sp>
        <p:nvSpPr>
          <p:cNvPr id="4" name="Slide Number Placeholder 3"/>
          <p:cNvSpPr>
            <a:spLocks noGrp="1"/>
          </p:cNvSpPr>
          <p:nvPr>
            <p:ph type="sldNum" sz="quarter" idx="5"/>
          </p:nvPr>
        </p:nvSpPr>
        <p:spPr/>
        <p:txBody>
          <a:bodyPr/>
          <a:lstStyle/>
          <a:p>
            <a:fld id="{5CC83097-96B9-41E8-AD58-F22F1FC1386A}" type="slidenum">
              <a:rPr lang="en-US" smtClean="0"/>
              <a:t>20</a:t>
            </a:fld>
            <a:endParaRPr lang="en-US"/>
          </a:p>
        </p:txBody>
      </p:sp>
    </p:spTree>
    <p:extLst>
      <p:ext uri="{BB962C8B-B14F-4D97-AF65-F5344CB8AC3E}">
        <p14:creationId xmlns:p14="http://schemas.microsoft.com/office/powerpoint/2010/main" val="390281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02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 to discuss the difference in Fee For Service Complexity and Value Based Care Complexity.</a:t>
            </a:r>
          </a:p>
          <a:p>
            <a:endParaRPr lang="en-ES" dirty="0"/>
          </a:p>
        </p:txBody>
      </p:sp>
      <p:sp>
        <p:nvSpPr>
          <p:cNvPr id="4" name="Slide Number Placeholder 3"/>
          <p:cNvSpPr>
            <a:spLocks noGrp="1"/>
          </p:cNvSpPr>
          <p:nvPr>
            <p:ph type="sldNum" sz="quarter" idx="5"/>
          </p:nvPr>
        </p:nvSpPr>
        <p:spPr/>
        <p:txBody>
          <a:bodyPr/>
          <a:lstStyle/>
          <a:p>
            <a:fld id="{5CC83097-96B9-41E8-AD58-F22F1FC1386A}" type="slidenum">
              <a:rPr lang="en-US" smtClean="0"/>
              <a:t>3</a:t>
            </a:fld>
            <a:endParaRPr lang="en-US"/>
          </a:p>
        </p:txBody>
      </p:sp>
    </p:spTree>
    <p:extLst>
      <p:ext uri="{BB962C8B-B14F-4D97-AF65-F5344CB8AC3E}">
        <p14:creationId xmlns:p14="http://schemas.microsoft.com/office/powerpoint/2010/main" val="284580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FFS/CPT is related to the complexity of the episodic visit or service.  </a:t>
            </a:r>
          </a:p>
          <a:p>
            <a:r>
              <a:rPr lang="en-US" dirty="0"/>
              <a:t>Value Based Care/HCC coding is the complexity of the patient over the course of a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8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Mention of what is Risk and Why it needs to be adjusted.</a:t>
            </a:r>
          </a:p>
          <a:p>
            <a:endParaRPr lang="en-ES" dirty="0"/>
          </a:p>
        </p:txBody>
      </p:sp>
      <p:sp>
        <p:nvSpPr>
          <p:cNvPr id="4" name="Slide Number Placeholder 3"/>
          <p:cNvSpPr>
            <a:spLocks noGrp="1"/>
          </p:cNvSpPr>
          <p:nvPr>
            <p:ph type="sldNum" sz="quarter" idx="5"/>
          </p:nvPr>
        </p:nvSpPr>
        <p:spPr/>
        <p:txBody>
          <a:bodyPr/>
          <a:lstStyle/>
          <a:p>
            <a:fld id="{5CC83097-96B9-41E8-AD58-F22F1FC1386A}" type="slidenum">
              <a:rPr lang="en-US" smtClean="0"/>
              <a:t>5</a:t>
            </a:fld>
            <a:endParaRPr lang="en-US"/>
          </a:p>
        </p:txBody>
      </p:sp>
    </p:spTree>
    <p:extLst>
      <p:ext uri="{BB962C8B-B14F-4D97-AF65-F5344CB8AC3E}">
        <p14:creationId xmlns:p14="http://schemas.microsoft.com/office/powerpoint/2010/main" val="48138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simple– sicker patients cost more to take care of and if you are responsible for paying for their care they are “riskier”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9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simple terms, Medical risk adjustment means you get paid more for taking care of sicker patients.</a:t>
            </a:r>
          </a:p>
          <a:p>
            <a:endParaRPr lang="en-US" dirty="0"/>
          </a:p>
          <a:p>
            <a:r>
              <a:rPr lang="en-US" dirty="0"/>
              <a:t>It is simpler than Nephrology, but just as ignoring how the kidney works, if you are going to move into value-based care you can’t ignore how Risk Adjusted coding works.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15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“Top-line” Revenue is based on the number of patients and the complexity of each individual patient.  (the money flowing into the bucket)</a:t>
            </a:r>
          </a:p>
          <a:p>
            <a:r>
              <a:rPr lang="en-US" dirty="0"/>
              <a:t>“Bottom-line”  Margin (aka Profit)– is the Revenue, minus the cost of caring for the patient.– Part A hospital, Part B Outpatient and Professional Services, Part D drugs.</a:t>
            </a:r>
          </a:p>
          <a:p>
            <a:r>
              <a:rPr lang="en-US" dirty="0"/>
              <a:t>The relationship is key to help control those costs.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84E82-C4E4-4EFC-BBC2-59F9EFE4465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28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The- Risk adjustment factor for each patient is the sum of the individual </a:t>
            </a:r>
            <a:r>
              <a:rPr lang="en-US" b="1" dirty="0" err="1">
                <a:solidFill>
                  <a:srgbClr val="FF0000"/>
                </a:solidFill>
              </a:rPr>
              <a:t>raf</a:t>
            </a:r>
            <a:r>
              <a:rPr lang="en-US" b="1" dirty="0">
                <a:solidFill>
                  <a:srgbClr val="FF0000"/>
                </a:solidFill>
              </a:rPr>
              <a:t> scores for each of their HCC codes that can be adjusted for  living situation, dual vs non dual, ESRD, and more will be coming in the future. </a:t>
            </a:r>
          </a:p>
          <a:p>
            <a:r>
              <a:rPr lang="en-US" b="1" dirty="0">
                <a:solidFill>
                  <a:srgbClr val="FF0000"/>
                </a:solidFill>
              </a:rPr>
              <a:t>It is calculated for each patient but depending on VBC model revenue may flow based on individual patient or be averaged over part or all of a population.  (</a:t>
            </a:r>
            <a:r>
              <a:rPr lang="en-US" b="1" dirty="0" err="1">
                <a:solidFill>
                  <a:srgbClr val="FF0000"/>
                </a:solidFill>
              </a:rPr>
              <a:t>eg</a:t>
            </a:r>
            <a:r>
              <a:rPr lang="en-US" b="1" dirty="0">
                <a:solidFill>
                  <a:srgbClr val="FF0000"/>
                </a:solidFill>
              </a:rPr>
              <a:t>: by quintile in Primary Care First Model)  Coding rubric is still the same.</a:t>
            </a:r>
          </a:p>
          <a:p>
            <a:r>
              <a:rPr lang="en-US" b="1" dirty="0">
                <a:solidFill>
                  <a:srgbClr val="FF0000"/>
                </a:solidFill>
              </a:rPr>
              <a:t>RAF- Risk Adjustment factor for each HCC code.  </a:t>
            </a:r>
          </a:p>
          <a:p>
            <a:r>
              <a:rPr lang="en-US" b="1" dirty="0">
                <a:solidFill>
                  <a:srgbClr val="FF0000"/>
                </a:solidFill>
              </a:rPr>
              <a:t>Pt: Patient</a:t>
            </a:r>
          </a:p>
          <a:p>
            <a:r>
              <a:rPr lang="en-US" b="1" dirty="0">
                <a:solidFill>
                  <a:srgbClr val="FF0000"/>
                </a:solidFill>
              </a:rPr>
              <a:t>Dx: Diagnosis</a:t>
            </a:r>
          </a:p>
          <a:p>
            <a:r>
              <a:rPr lang="en-US" b="1" dirty="0">
                <a:solidFill>
                  <a:srgbClr val="FF0000"/>
                </a:solidFill>
              </a:rPr>
              <a:t>SNF:  Skilled Nursing Facility</a:t>
            </a:r>
          </a:p>
          <a:p>
            <a:r>
              <a:rPr lang="en-US" b="1" dirty="0">
                <a:solidFill>
                  <a:srgbClr val="FF0000"/>
                </a:solidFill>
              </a:rPr>
              <a:t>LTC:  Long Term Care</a:t>
            </a:r>
          </a:p>
          <a:p>
            <a:r>
              <a:rPr lang="en-US" b="1" dirty="0">
                <a:solidFill>
                  <a:srgbClr val="FF0000"/>
                </a:solidFill>
              </a:rPr>
              <a:t>ESRD: Patients on Dialysis</a:t>
            </a:r>
          </a:p>
          <a:p>
            <a:endParaRPr lang="en-US" sz="2800"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13B83-1E74-456C-A897-64BBEC32C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027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hyperlink" Target="https://www.facebook.com/ChenMedFamily/" TargetMode="External"/><Relationship Id="rId18" Type="http://schemas.openxmlformats.org/officeDocument/2006/relationships/image" Target="../media/image21.emf"/><Relationship Id="rId3" Type="http://schemas.microsoft.com/office/2007/relationships/hdphoto" Target="../media/hdphoto2.wdp"/><Relationship Id="rId7" Type="http://schemas.openxmlformats.org/officeDocument/2006/relationships/hyperlink" Target="https://www.chenmedicalcenters.com/" TargetMode="External"/><Relationship Id="rId12" Type="http://schemas.openxmlformats.org/officeDocument/2006/relationships/image" Target="../media/image18.png"/><Relationship Id="rId17" Type="http://schemas.openxmlformats.org/officeDocument/2006/relationships/hyperlink" Target="https://twitter.com/ChenMed" TargetMode="External"/><Relationship Id="rId2" Type="http://schemas.openxmlformats.org/officeDocument/2006/relationships/image" Target="../media/image14.png"/><Relationship Id="rId16" Type="http://schemas.openxmlformats.org/officeDocument/2006/relationships/image" Target="../media/image20.emf"/><Relationship Id="rId1" Type="http://schemas.openxmlformats.org/officeDocument/2006/relationships/slideMaster" Target="../slideMasters/slideMaster3.xml"/><Relationship Id="rId6" Type="http://schemas.openxmlformats.org/officeDocument/2006/relationships/image" Target="../media/image15.emf"/><Relationship Id="rId11" Type="http://schemas.openxmlformats.org/officeDocument/2006/relationships/hyperlink" Target="https://www.jencaremed.com/" TargetMode="External"/><Relationship Id="rId5" Type="http://schemas.openxmlformats.org/officeDocument/2006/relationships/hyperlink" Target="https://www.chenmed.com/" TargetMode="External"/><Relationship Id="rId15" Type="http://schemas.openxmlformats.org/officeDocument/2006/relationships/hyperlink" Target="https://www.linkedin.com/company/chenmed?challengeId=AQFtEye9FLHCQAAAAXn2BcDU2vJ9SLO_IJDF3nqe4aNfbDlxvIHupHBosbCS92aHiSFiHYksQ1UBN9ieDOn8nNBcp8F_2ec4ZA&amp;submissionId=ba25ca1e-413a-8716-4f50-41a90b1a806d" TargetMode="External"/><Relationship Id="rId10" Type="http://schemas.openxmlformats.org/officeDocument/2006/relationships/image" Target="../media/image17.emf"/><Relationship Id="rId4" Type="http://schemas.openxmlformats.org/officeDocument/2006/relationships/audio" Target="../media/audio1.wav"/><Relationship Id="rId9" Type="http://schemas.openxmlformats.org/officeDocument/2006/relationships/hyperlink" Target="https://www.dedicated.care/" TargetMode="External"/><Relationship Id="rId14"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3.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3.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734E-212F-C7A3-30C1-B2625E5542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895A4-D481-EE2F-FDBC-30D32E3ED5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38BDFF-F69B-511C-2022-FAB0B932A844}"/>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EBE38B41-609D-5E73-AFD6-F0B50F316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59788-05B7-4718-EED1-7B049D68AAF1}"/>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414688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AD94-EBB4-B57F-28D1-73CA0D6AC5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11937D-4BC9-EAAB-3425-B6C2B40D77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0E051-FC8A-58C5-378E-0F9275E2717D}"/>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969CECDD-DC05-2A54-9C8E-D57FA4A1B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3E82D-3B62-6544-84A0-D287C73B16EC}"/>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195010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3260C-CD00-AD50-BA04-4DAEEF679C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C84EBC-8458-1793-3F9F-C71A4A0F05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28F32-6899-13C9-8CBF-0C1DA0CB2A46}"/>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767697AC-19FF-DC29-B9A0-163F32D58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0C3E3-F22F-1889-3A46-9017D2361399}"/>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397729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91" b="1" i="0">
                <a:solidFill>
                  <a:srgbClr val="201552"/>
                </a:solidFill>
                <a:latin typeface="Proxima Nova Rg" panose="02000506030000020004" pitchFamily="50" charset="0"/>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7" name="Holder 7"/>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1631476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936" t="30874" r="17419" b="18818"/>
          <a:stretch/>
        </p:blipFill>
        <p:spPr>
          <a:xfrm>
            <a:off x="0" y="0"/>
            <a:ext cx="12191999" cy="6858000"/>
          </a:xfrm>
          <a:prstGeom prst="rect">
            <a:avLst/>
          </a:prstGeom>
        </p:spPr>
      </p:pic>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6" name="TextBox 5">
            <a:extLst>
              <a:ext uri="{FF2B5EF4-FFF2-40B4-BE49-F238E27FC236}">
                <a16:creationId xmlns:a16="http://schemas.microsoft.com/office/drawing/2014/main" id="{D9364FB5-E003-4FAD-97C2-2CBD5D236134}"/>
              </a:ext>
            </a:extLst>
          </p:cNvPr>
          <p:cNvSpPr txBox="1"/>
          <p:nvPr userDrawn="1"/>
        </p:nvSpPr>
        <p:spPr>
          <a:xfrm>
            <a:off x="7737389" y="6557977"/>
            <a:ext cx="4484656" cy="215444"/>
          </a:xfrm>
          <a:prstGeom prst="rect">
            <a:avLst/>
          </a:prstGeom>
          <a:noFill/>
        </p:spPr>
        <p:txBody>
          <a:bodyPr wrap="square" rtlCol="0">
            <a:spAutoFit/>
          </a:bodyPr>
          <a:lstStyle/>
          <a:p>
            <a:r>
              <a:rPr lang="en-US" sz="800" b="0" i="0" u="none" strike="noStrike" cap="none">
                <a:solidFill>
                  <a:schemeClr val="bg1"/>
                </a:solidFill>
                <a:effectLst/>
                <a:latin typeface="Arial"/>
                <a:ea typeface="Arial"/>
                <a:cs typeface="Arial"/>
                <a:sym typeface="Arial"/>
              </a:rPr>
              <a:t>              . </a:t>
            </a:r>
            <a:endParaRPr lang="en-US" sz="800" b="0">
              <a:solidFill>
                <a:schemeClr val="bg1"/>
              </a:solidFill>
            </a:endParaRPr>
          </a:p>
        </p:txBody>
      </p:sp>
      <p:sp>
        <p:nvSpPr>
          <p:cNvPr id="2" name="Rectangle 1">
            <a:extLst>
              <a:ext uri="{FF2B5EF4-FFF2-40B4-BE49-F238E27FC236}">
                <a16:creationId xmlns:a16="http://schemas.microsoft.com/office/drawing/2014/main" id="{B07E8D91-3B08-1942-C409-FD9A01FFE1D2}"/>
              </a:ext>
            </a:extLst>
          </p:cNvPr>
          <p:cNvSpPr/>
          <p:nvPr userDrawn="1"/>
        </p:nvSpPr>
        <p:spPr>
          <a:xfrm>
            <a:off x="0" y="0"/>
            <a:ext cx="12192000" cy="6858000"/>
          </a:xfrm>
          <a:prstGeom prst="rect">
            <a:avLst/>
          </a:prstGeom>
          <a:gradFill>
            <a:gsLst>
              <a:gs pos="0">
                <a:srgbClr val="201552"/>
              </a:gs>
              <a:gs pos="99000">
                <a:srgbClr val="C223B8">
                  <a:alpha val="4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Tree>
    <p:extLst>
      <p:ext uri="{BB962C8B-B14F-4D97-AF65-F5344CB8AC3E}">
        <p14:creationId xmlns:p14="http://schemas.microsoft.com/office/powerpoint/2010/main" val="355716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45" r="21112" b="27358"/>
          <a:stretch/>
        </p:blipFill>
        <p:spPr>
          <a:xfrm>
            <a:off x="0" y="0"/>
            <a:ext cx="12191999" cy="6858000"/>
          </a:xfrm>
          <a:prstGeom prst="rect">
            <a:avLst/>
          </a:prstGeom>
        </p:spPr>
      </p:pic>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6" name="TextBox 5">
            <a:extLst>
              <a:ext uri="{FF2B5EF4-FFF2-40B4-BE49-F238E27FC236}">
                <a16:creationId xmlns:a16="http://schemas.microsoft.com/office/drawing/2014/main" id="{D9364FB5-E003-4FAD-97C2-2CBD5D236134}"/>
              </a:ext>
            </a:extLst>
          </p:cNvPr>
          <p:cNvSpPr txBox="1"/>
          <p:nvPr userDrawn="1"/>
        </p:nvSpPr>
        <p:spPr>
          <a:xfrm>
            <a:off x="7737389" y="6557977"/>
            <a:ext cx="4484656" cy="215444"/>
          </a:xfrm>
          <a:prstGeom prst="rect">
            <a:avLst/>
          </a:prstGeom>
          <a:noFill/>
        </p:spPr>
        <p:txBody>
          <a:bodyPr wrap="square" rtlCol="0">
            <a:spAutoFit/>
          </a:bodyPr>
          <a:lstStyle/>
          <a:p>
            <a:r>
              <a:rPr lang="en-US" sz="800" b="0" i="0" u="none" strike="noStrike" cap="none">
                <a:solidFill>
                  <a:schemeClr val="bg1"/>
                </a:solidFill>
                <a:effectLst/>
                <a:latin typeface="Arial"/>
                <a:ea typeface="Arial"/>
                <a:cs typeface="Arial"/>
                <a:sym typeface="Arial"/>
              </a:rPr>
              <a:t>              . </a:t>
            </a:r>
            <a:endParaRPr lang="en-US" sz="800" b="0">
              <a:solidFill>
                <a:schemeClr val="bg1"/>
              </a:solidFill>
            </a:endParaRPr>
          </a:p>
        </p:txBody>
      </p:sp>
      <p:sp>
        <p:nvSpPr>
          <p:cNvPr id="2" name="Rectangle 1">
            <a:extLst>
              <a:ext uri="{FF2B5EF4-FFF2-40B4-BE49-F238E27FC236}">
                <a16:creationId xmlns:a16="http://schemas.microsoft.com/office/drawing/2014/main" id="{B07E8D91-3B08-1942-C409-FD9A01FFE1D2}"/>
              </a:ext>
            </a:extLst>
          </p:cNvPr>
          <p:cNvSpPr/>
          <p:nvPr userDrawn="1"/>
        </p:nvSpPr>
        <p:spPr>
          <a:xfrm>
            <a:off x="0" y="0"/>
            <a:ext cx="12192000" cy="6858000"/>
          </a:xfrm>
          <a:prstGeom prst="rect">
            <a:avLst/>
          </a:prstGeom>
          <a:gradFill>
            <a:gsLst>
              <a:gs pos="0">
                <a:srgbClr val="201552"/>
              </a:gs>
              <a:gs pos="99000">
                <a:srgbClr val="C223B8">
                  <a:alpha val="4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Tree>
    <p:extLst>
      <p:ext uri="{BB962C8B-B14F-4D97-AF65-F5344CB8AC3E}">
        <p14:creationId xmlns:p14="http://schemas.microsoft.com/office/powerpoint/2010/main" val="9244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4" r="14440" b="21050"/>
          <a:stretch/>
        </p:blipFill>
        <p:spPr>
          <a:xfrm>
            <a:off x="0" y="0"/>
            <a:ext cx="12191999" cy="6858000"/>
          </a:xfrm>
          <a:prstGeom prst="rect">
            <a:avLst/>
          </a:prstGeom>
        </p:spPr>
      </p:pic>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6" name="TextBox 5">
            <a:extLst>
              <a:ext uri="{FF2B5EF4-FFF2-40B4-BE49-F238E27FC236}">
                <a16:creationId xmlns:a16="http://schemas.microsoft.com/office/drawing/2014/main" id="{D9364FB5-E003-4FAD-97C2-2CBD5D236134}"/>
              </a:ext>
            </a:extLst>
          </p:cNvPr>
          <p:cNvSpPr txBox="1"/>
          <p:nvPr userDrawn="1"/>
        </p:nvSpPr>
        <p:spPr>
          <a:xfrm>
            <a:off x="7737389" y="6557977"/>
            <a:ext cx="4484656" cy="215444"/>
          </a:xfrm>
          <a:prstGeom prst="rect">
            <a:avLst/>
          </a:prstGeom>
          <a:noFill/>
        </p:spPr>
        <p:txBody>
          <a:bodyPr wrap="square" rtlCol="0">
            <a:spAutoFit/>
          </a:bodyPr>
          <a:lstStyle/>
          <a:p>
            <a:r>
              <a:rPr lang="en-US" sz="800" b="0" i="0" u="none" strike="noStrike" cap="none">
                <a:solidFill>
                  <a:schemeClr val="bg1"/>
                </a:solidFill>
                <a:effectLst/>
                <a:latin typeface="Arial"/>
                <a:ea typeface="Arial"/>
                <a:cs typeface="Arial"/>
                <a:sym typeface="Arial"/>
              </a:rPr>
              <a:t>              . </a:t>
            </a:r>
            <a:endParaRPr lang="en-US" sz="800" b="0">
              <a:solidFill>
                <a:schemeClr val="bg1"/>
              </a:solidFill>
            </a:endParaRPr>
          </a:p>
        </p:txBody>
      </p:sp>
      <p:sp>
        <p:nvSpPr>
          <p:cNvPr id="2" name="Rectangle 1">
            <a:extLst>
              <a:ext uri="{FF2B5EF4-FFF2-40B4-BE49-F238E27FC236}">
                <a16:creationId xmlns:a16="http://schemas.microsoft.com/office/drawing/2014/main" id="{B07E8D91-3B08-1942-C409-FD9A01FFE1D2}"/>
              </a:ext>
            </a:extLst>
          </p:cNvPr>
          <p:cNvSpPr/>
          <p:nvPr userDrawn="1"/>
        </p:nvSpPr>
        <p:spPr>
          <a:xfrm>
            <a:off x="0" y="0"/>
            <a:ext cx="12192000" cy="6858000"/>
          </a:xfrm>
          <a:prstGeom prst="rect">
            <a:avLst/>
          </a:prstGeom>
          <a:gradFill>
            <a:gsLst>
              <a:gs pos="0">
                <a:srgbClr val="201552"/>
              </a:gs>
              <a:gs pos="99000">
                <a:srgbClr val="C223B8">
                  <a:alpha val="4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Tree>
    <p:extLst>
      <p:ext uri="{BB962C8B-B14F-4D97-AF65-F5344CB8AC3E}">
        <p14:creationId xmlns:p14="http://schemas.microsoft.com/office/powerpoint/2010/main" val="21619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178918" y="3368654"/>
            <a:ext cx="3834162" cy="711777"/>
          </a:xfrm>
          <a:prstGeom prst="rect">
            <a:avLst/>
          </a:prstGeom>
        </p:spPr>
        <p:txBody>
          <a:bodyPr wrap="square" lIns="0" tIns="0" rIns="0" bIns="0">
            <a:spAutoFit/>
          </a:bodyPr>
          <a:lstStyle>
            <a:lvl1pPr>
              <a:defRPr sz="4500" b="1" i="0">
                <a:solidFill>
                  <a:schemeClr val="bg1"/>
                </a:solidFill>
                <a:latin typeface="Proxima Nova Rg" panose="02000506030000020004" pitchFamily="50" charset="0"/>
                <a:cs typeface="Arial"/>
              </a:defRPr>
            </a:lvl1pPr>
          </a:lstStyle>
          <a:p>
            <a:endParaRPr/>
          </a:p>
        </p:txBody>
      </p:sp>
      <p:sp>
        <p:nvSpPr>
          <p:cNvPr id="3" name="Holder 3"/>
          <p:cNvSpPr>
            <a:spLocks noGrp="1"/>
          </p:cNvSpPr>
          <p:nvPr>
            <p:ph type="subTitle" idx="4"/>
          </p:nvPr>
        </p:nvSpPr>
        <p:spPr>
          <a:xfrm>
            <a:off x="2252841" y="4726866"/>
            <a:ext cx="7686316" cy="409203"/>
          </a:xfrm>
          <a:prstGeom prst="rect">
            <a:avLst/>
          </a:prstGeom>
        </p:spPr>
        <p:txBody>
          <a:bodyPr wrap="square" lIns="0" tIns="0" rIns="0" bIns="0">
            <a:spAutoFit/>
          </a:bodyPr>
          <a:lstStyle>
            <a:lvl1pPr>
              <a:defRPr sz="2659" b="0" i="0">
                <a:solidFill>
                  <a:schemeClr val="bg1"/>
                </a:solidFill>
                <a:latin typeface="Tisa Sans Pro Light" panose="020B0504020201020104" pitchFamily="34" charset="0"/>
                <a:cs typeface="Tahoma"/>
              </a:defRPr>
            </a:lvl1pPr>
          </a:lstStyle>
          <a:p>
            <a:endParaRPr/>
          </a:p>
        </p:txBody>
      </p:sp>
      <p:sp>
        <p:nvSpPr>
          <p:cNvPr id="4" name="Holder 4"/>
          <p:cNvSpPr>
            <a:spLocks noGrp="1"/>
          </p:cNvSpPr>
          <p:nvPr>
            <p:ph type="ftr" sz="quarter" idx="5"/>
          </p:nvPr>
        </p:nvSpPr>
        <p:spPr/>
        <p:txBody>
          <a:bodyPr lIns="0" tIns="0" rIns="0" bIns="0"/>
          <a:lstStyle>
            <a:lvl1pPr>
              <a:defRPr sz="1074" b="0" i="0">
                <a:solidFill>
                  <a:srgbClr val="231F20"/>
                </a:solidFill>
                <a:latin typeface="Arial"/>
                <a:cs typeface="Arial"/>
              </a:defRPr>
            </a:lvl1pPr>
          </a:lstStyle>
          <a:p>
            <a:pPr marL="12988"/>
            <a:r>
              <a:rPr lang="en-US" spc="-10">
                <a:latin typeface="Proxima Nova Rg" panose="02000506030000020004" pitchFamily="50" charset="0"/>
              </a:rPr>
              <a: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6" name="Holder 6"/>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3765899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4852" y="215130"/>
            <a:ext cx="9450724" cy="629543"/>
          </a:xfrm>
        </p:spPr>
        <p:txBody>
          <a:bodyPr lIns="0" tIns="0" rIns="0" bIns="0"/>
          <a:lstStyle>
            <a:lvl1pPr>
              <a:defRPr sz="4091" b="1" i="0">
                <a:solidFill>
                  <a:srgbClr val="201552"/>
                </a:solidFill>
                <a:latin typeface="Proxima Nova Rg" panose="02000506030000020004" pitchFamily="50" charset="0"/>
                <a:cs typeface="Arial"/>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6" name="Holder 6"/>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2543247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91" b="1" i="0">
                <a:solidFill>
                  <a:srgbClr val="201552"/>
                </a:solidFill>
                <a:latin typeface="Proxima Nova Rg" panose="02000506030000020004" pitchFamily="50" charset="0"/>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7" name="Holder 7"/>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455829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9683" y="215130"/>
            <a:ext cx="9450724" cy="629543"/>
          </a:xfrm>
        </p:spPr>
        <p:txBody>
          <a:bodyPr lIns="0" tIns="0" rIns="0" bIns="0"/>
          <a:lstStyle>
            <a:lvl1pPr algn="l">
              <a:defRPr sz="4091" b="1" i="0">
                <a:solidFill>
                  <a:srgbClr val="201552"/>
                </a:solidFill>
                <a:latin typeface="Proxima Nova Rg" panose="02000506030000020004" pitchFamily="50" charset="0"/>
                <a:cs typeface="Aria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5" name="Holder 5"/>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23778128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856B-F590-8B30-04EA-CA60F9280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A79D6-9B19-8254-9FC4-200693CA3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05E1B-B174-A9DA-2790-781CC3A0FB6B}"/>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B91A48D5-6ACF-E084-9D22-A67A572A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CA79F-9596-72AE-DBA5-CD979302DFC3}"/>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2340628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9/8/23</a:t>
            </a:fld>
            <a:endParaRPr lang="en-US"/>
          </a:p>
        </p:txBody>
      </p:sp>
      <p:sp>
        <p:nvSpPr>
          <p:cNvPr id="4" name="Holder 4"/>
          <p:cNvSpPr>
            <a:spLocks noGrp="1"/>
          </p:cNvSpPr>
          <p:nvPr>
            <p:ph type="sldNum" sz="quarter" idx="7"/>
          </p:nvPr>
        </p:nvSpPr>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2934635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2" name="Rectangle 1"/>
          <p:cNvSpPr/>
          <p:nvPr userDrawn="1"/>
        </p:nvSpPr>
        <p:spPr>
          <a:xfrm>
            <a:off x="0" y="0"/>
            <a:ext cx="12192000" cy="1101012"/>
          </a:xfrm>
          <a:prstGeom prst="rect">
            <a:avLst/>
          </a:prstGeom>
          <a:gradFill>
            <a:gsLst>
              <a:gs pos="16000">
                <a:schemeClr val="accent1"/>
              </a:gs>
              <a:gs pos="100000">
                <a:schemeClr val="accent3"/>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41"/>
          </a:p>
        </p:txBody>
      </p:sp>
      <p:pic>
        <p:nvPicPr>
          <p:cNvPr id="11" name="Picture 10">
            <a:extLst>
              <a:ext uri="{FF2B5EF4-FFF2-40B4-BE49-F238E27FC236}">
                <a16:creationId xmlns:a16="http://schemas.microsoft.com/office/drawing/2014/main" id="{DF89C88B-ACA7-264F-8002-417679CD0C10}"/>
              </a:ext>
            </a:extLst>
          </p:cNvPr>
          <p:cNvPicPr>
            <a:picLocks noChangeAspect="1"/>
          </p:cNvPicPr>
          <p:nvPr userDrawn="1"/>
        </p:nvPicPr>
        <p:blipFill rotWithShape="1">
          <a:blip r:embed="rId2" cstate="screen">
            <a:alphaModFix amt="6000"/>
            <a:extLst>
              <a:ext uri="{28A0092B-C50C-407E-A947-70E740481C1C}">
                <a14:useLocalDpi xmlns:a14="http://schemas.microsoft.com/office/drawing/2010/main"/>
              </a:ext>
            </a:extLst>
          </a:blip>
          <a:srcRect l="-141463" t="11445" r="35460" b="-40374"/>
          <a:stretch/>
        </p:blipFill>
        <p:spPr>
          <a:xfrm>
            <a:off x="-30045" y="3388"/>
            <a:ext cx="12222045" cy="6858000"/>
          </a:xfrm>
          <a:prstGeom prst="rect">
            <a:avLst/>
          </a:prstGeom>
        </p:spPr>
      </p:pic>
      <p:sp>
        <p:nvSpPr>
          <p:cNvPr id="4" name="Title 3"/>
          <p:cNvSpPr>
            <a:spLocks noGrp="1"/>
          </p:cNvSpPr>
          <p:nvPr>
            <p:ph type="title" hasCustomPrompt="1"/>
          </p:nvPr>
        </p:nvSpPr>
        <p:spPr>
          <a:xfrm>
            <a:off x="385761" y="457834"/>
            <a:ext cx="4470400" cy="549276"/>
          </a:xfrm>
          <a:prstGeom prst="rect">
            <a:avLst/>
          </a:prstGeom>
        </p:spPr>
        <p:txBody>
          <a:bodyPr lIns="0" tIns="0" rIns="0" bIns="0" anchor="ctr" anchorCtr="0"/>
          <a:lstStyle>
            <a:lvl1pPr>
              <a:defRPr lang="ko-KR" altLang="en-US" sz="349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8" name="Text Placeholder 6"/>
          <p:cNvSpPr>
            <a:spLocks noGrp="1"/>
          </p:cNvSpPr>
          <p:nvPr>
            <p:ph type="body" sz="quarter" idx="11"/>
          </p:nvPr>
        </p:nvSpPr>
        <p:spPr>
          <a:xfrm>
            <a:off x="385762" y="236950"/>
            <a:ext cx="4953000" cy="235423"/>
          </a:xfrm>
          <a:prstGeom prst="rect">
            <a:avLst/>
          </a:prstGeom>
        </p:spPr>
        <p:txBody>
          <a:bodyPr lIns="0" tIns="0" rIns="0" bIns="0" anchor="ctr" anchorCtr="0"/>
          <a:lstStyle>
            <a:lvl1pPr>
              <a:defRPr lang="ko-KR" altLang="en-US" sz="1994" baseline="0">
                <a:solidFill>
                  <a:schemeClr val="bg2"/>
                </a:solidFill>
                <a:latin typeface="Calibri" panose="020F0502020204030204" pitchFamily="34" charset="0"/>
              </a:defRPr>
            </a:lvl1pPr>
          </a:lstStyle>
          <a:p>
            <a:pPr marL="0" lvl="0" indent="0">
              <a:buNone/>
            </a:pPr>
            <a:r>
              <a:rPr lang="en-US" altLang="ko-KR" sz="1496">
                <a:solidFill>
                  <a:schemeClr val="bg2">
                    <a:lumMod val="50000"/>
                  </a:schemeClr>
                </a:solidFill>
              </a:rPr>
              <a:t>Design inspiration For Presentation</a:t>
            </a:r>
            <a:endParaRPr lang="ko-KR" altLang="en-US" sz="1496">
              <a:solidFill>
                <a:schemeClr val="bg2">
                  <a:lumMod val="50000"/>
                </a:schemeClr>
              </a:solidFill>
            </a:endParaRPr>
          </a:p>
        </p:txBody>
      </p:sp>
      <p:sp>
        <p:nvSpPr>
          <p:cNvPr id="10" name="Freeform 9" hidden="1"/>
          <p:cNvSpPr/>
          <p:nvPr userDrawn="1"/>
        </p:nvSpPr>
        <p:spPr>
          <a:xfrm rot="5400000">
            <a:off x="-284391" y="621729"/>
            <a:ext cx="999676" cy="430895"/>
          </a:xfrm>
          <a:custGeom>
            <a:avLst/>
            <a:gdLst>
              <a:gd name="connsiteX0" fmla="*/ 0 w 1065780"/>
              <a:gd name="connsiteY0" fmla="*/ 459388 h 459388"/>
              <a:gd name="connsiteX1" fmla="*/ 262383 w 1065780"/>
              <a:gd name="connsiteY1" fmla="*/ 0 h 459388"/>
              <a:gd name="connsiteX2" fmla="*/ 803396 w 1065780"/>
              <a:gd name="connsiteY2" fmla="*/ 0 h 459388"/>
              <a:gd name="connsiteX3" fmla="*/ 1065780 w 1065780"/>
              <a:gd name="connsiteY3" fmla="*/ 459388 h 459388"/>
            </a:gdLst>
            <a:ahLst/>
            <a:cxnLst>
              <a:cxn ang="0">
                <a:pos x="connsiteX0" y="connsiteY0"/>
              </a:cxn>
              <a:cxn ang="0">
                <a:pos x="connsiteX1" y="connsiteY1"/>
              </a:cxn>
              <a:cxn ang="0">
                <a:pos x="connsiteX2" y="connsiteY2"/>
              </a:cxn>
              <a:cxn ang="0">
                <a:pos x="connsiteX3" y="connsiteY3"/>
              </a:cxn>
            </a:cxnLst>
            <a:rect l="l" t="t" r="r" b="b"/>
            <a:pathLst>
              <a:path w="1065780" h="459388">
                <a:moveTo>
                  <a:pt x="0" y="459388"/>
                </a:moveTo>
                <a:lnTo>
                  <a:pt x="262383" y="0"/>
                </a:lnTo>
                <a:lnTo>
                  <a:pt x="803396" y="0"/>
                </a:lnTo>
                <a:lnTo>
                  <a:pt x="1065780" y="459388"/>
                </a:lnTo>
                <a:close/>
              </a:path>
            </a:pathLst>
          </a:custGeom>
          <a:gradFill>
            <a:gsLst>
              <a:gs pos="0">
                <a:srgbClr val="1E8BC3"/>
              </a:gs>
              <a:gs pos="100000">
                <a:schemeClr val="bg2">
                  <a:lumMod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41"/>
          </a:p>
        </p:txBody>
      </p:sp>
      <p:sp>
        <p:nvSpPr>
          <p:cNvPr id="3" name="Holder 4">
            <a:extLst>
              <a:ext uri="{FF2B5EF4-FFF2-40B4-BE49-F238E27FC236}">
                <a16:creationId xmlns:a16="http://schemas.microsoft.com/office/drawing/2014/main" id="{4F9F5362-4D3E-F53B-D143-2E94279DFF3E}"/>
              </a:ext>
            </a:extLst>
          </p:cNvPr>
          <p:cNvSpPr>
            <a:spLocks noGrp="1"/>
          </p:cNvSpPr>
          <p:nvPr>
            <p:ph type="sldNum" sz="quarter" idx="7"/>
          </p:nvPr>
        </p:nvSpPr>
        <p:spPr>
          <a:xfrm>
            <a:off x="11610153" y="6256702"/>
            <a:ext cx="315872" cy="498388"/>
          </a:xfrm>
        </p:spPr>
        <p:txBody>
          <a:bodyPr lIns="0" tIns="0" rIns="0" bIns="0"/>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38012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Slide">
    <p:spTree>
      <p:nvGrpSpPr>
        <p:cNvPr id="1" name=""/>
        <p:cNvGrpSpPr/>
        <p:nvPr/>
      </p:nvGrpSpPr>
      <p:grpSpPr>
        <a:xfrm>
          <a:off x="0" y="0"/>
          <a:ext cx="0" cy="0"/>
          <a:chOff x="0" y="0"/>
          <a:chExt cx="0" cy="0"/>
        </a:xfrm>
      </p:grpSpPr>
      <p:sp>
        <p:nvSpPr>
          <p:cNvPr id="2" name="Rectangle 1"/>
          <p:cNvSpPr/>
          <p:nvPr userDrawn="1"/>
        </p:nvSpPr>
        <p:spPr>
          <a:xfrm>
            <a:off x="0" y="0"/>
            <a:ext cx="12192000" cy="1101012"/>
          </a:xfrm>
          <a:prstGeom prst="rect">
            <a:avLst/>
          </a:prstGeom>
          <a:gradFill>
            <a:gsLst>
              <a:gs pos="16000">
                <a:schemeClr val="accent1"/>
              </a:gs>
              <a:gs pos="100000">
                <a:schemeClr val="accent3"/>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pic>
        <p:nvPicPr>
          <p:cNvPr id="11" name="Picture 10">
            <a:extLst>
              <a:ext uri="{FF2B5EF4-FFF2-40B4-BE49-F238E27FC236}">
                <a16:creationId xmlns:a16="http://schemas.microsoft.com/office/drawing/2014/main" id="{DF89C88B-ACA7-264F-8002-417679CD0C10}"/>
              </a:ext>
            </a:extLst>
          </p:cNvPr>
          <p:cNvPicPr>
            <a:picLocks noChangeAspect="1"/>
          </p:cNvPicPr>
          <p:nvPr userDrawn="1"/>
        </p:nvPicPr>
        <p:blipFill rotWithShape="1">
          <a:blip r:embed="rId2" cstate="screen">
            <a:alphaModFix amt="6000"/>
            <a:extLst>
              <a:ext uri="{28A0092B-C50C-407E-A947-70E740481C1C}">
                <a14:useLocalDpi xmlns:a14="http://schemas.microsoft.com/office/drawing/2010/main"/>
              </a:ext>
            </a:extLst>
          </a:blip>
          <a:srcRect l="-141463" t="11445" r="35460" b="-40374"/>
          <a:stretch/>
        </p:blipFill>
        <p:spPr>
          <a:xfrm>
            <a:off x="-30045" y="1"/>
            <a:ext cx="12222045" cy="6858000"/>
          </a:xfrm>
          <a:prstGeom prst="rect">
            <a:avLst/>
          </a:prstGeom>
        </p:spPr>
      </p:pic>
      <p:sp>
        <p:nvSpPr>
          <p:cNvPr id="4" name="Title 3"/>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35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8" name="Text Placeholder 6"/>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sz="2000"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10" name="Freeform 9" hidden="1"/>
          <p:cNvSpPr/>
          <p:nvPr userDrawn="1"/>
        </p:nvSpPr>
        <p:spPr>
          <a:xfrm rot="5400000">
            <a:off x="-284391" y="621728"/>
            <a:ext cx="999676" cy="430895"/>
          </a:xfrm>
          <a:custGeom>
            <a:avLst/>
            <a:gdLst>
              <a:gd name="connsiteX0" fmla="*/ 0 w 1065780"/>
              <a:gd name="connsiteY0" fmla="*/ 459388 h 459388"/>
              <a:gd name="connsiteX1" fmla="*/ 262383 w 1065780"/>
              <a:gd name="connsiteY1" fmla="*/ 0 h 459388"/>
              <a:gd name="connsiteX2" fmla="*/ 803396 w 1065780"/>
              <a:gd name="connsiteY2" fmla="*/ 0 h 459388"/>
              <a:gd name="connsiteX3" fmla="*/ 1065780 w 1065780"/>
              <a:gd name="connsiteY3" fmla="*/ 459388 h 459388"/>
            </a:gdLst>
            <a:ahLst/>
            <a:cxnLst>
              <a:cxn ang="0">
                <a:pos x="connsiteX0" y="connsiteY0"/>
              </a:cxn>
              <a:cxn ang="0">
                <a:pos x="connsiteX1" y="connsiteY1"/>
              </a:cxn>
              <a:cxn ang="0">
                <a:pos x="connsiteX2" y="connsiteY2"/>
              </a:cxn>
              <a:cxn ang="0">
                <a:pos x="connsiteX3" y="connsiteY3"/>
              </a:cxn>
            </a:cxnLst>
            <a:rect l="l" t="t" r="r" b="b"/>
            <a:pathLst>
              <a:path w="1065780" h="459388">
                <a:moveTo>
                  <a:pt x="0" y="459388"/>
                </a:moveTo>
                <a:lnTo>
                  <a:pt x="262383" y="0"/>
                </a:lnTo>
                <a:lnTo>
                  <a:pt x="803396" y="0"/>
                </a:lnTo>
                <a:lnTo>
                  <a:pt x="1065780" y="459388"/>
                </a:lnTo>
                <a:close/>
              </a:path>
            </a:pathLst>
          </a:custGeom>
          <a:gradFill>
            <a:gsLst>
              <a:gs pos="0">
                <a:srgbClr val="1E8BC3"/>
              </a:gs>
              <a:gs pos="100000">
                <a:schemeClr val="bg2">
                  <a:lumMod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AD4DF02C-7E3A-4FD7-AF59-1401DE0EB34B}"/>
              </a:ext>
            </a:extLst>
          </p:cNvPr>
          <p:cNvSpPr txBox="1"/>
          <p:nvPr userDrawn="1"/>
        </p:nvSpPr>
        <p:spPr>
          <a:xfrm>
            <a:off x="7737389" y="6557977"/>
            <a:ext cx="4484656" cy="215444"/>
          </a:xfrm>
          <a:prstGeom prst="rect">
            <a:avLst/>
          </a:prstGeom>
          <a:noFill/>
        </p:spPr>
        <p:txBody>
          <a:bodyPr wrap="square" rtlCol="0">
            <a:spAutoFit/>
          </a:bodyPr>
          <a:lstStyle/>
          <a:p>
            <a:r>
              <a:rPr lang="en-US" sz="800" b="0" i="0" u="none" strike="noStrike" cap="none">
                <a:solidFill>
                  <a:schemeClr val="tx1"/>
                </a:solidFill>
                <a:effectLst/>
                <a:latin typeface="Arial"/>
                <a:ea typeface="Arial"/>
                <a:cs typeface="Arial"/>
                <a:sym typeface="Arial"/>
              </a:rPr>
              <a:t>              . Not to be distributed further without the written approval of ChenMed.</a:t>
            </a:r>
            <a:endParaRPr lang="en-US" sz="800" b="0">
              <a:solidFill>
                <a:schemeClr val="tx1"/>
              </a:solidFill>
            </a:endParaRPr>
          </a:p>
        </p:txBody>
      </p:sp>
    </p:spTree>
    <p:extLst>
      <p:ext uri="{BB962C8B-B14F-4D97-AF65-F5344CB8AC3E}">
        <p14:creationId xmlns:p14="http://schemas.microsoft.com/office/powerpoint/2010/main" val="33309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A picture containing indoor, close, blurry&#10;&#10;Description automatically generated">
            <a:extLst>
              <a:ext uri="{FF2B5EF4-FFF2-40B4-BE49-F238E27FC236}">
                <a16:creationId xmlns:a16="http://schemas.microsoft.com/office/drawing/2014/main" id="{6A46B871-9072-446B-ABFF-DFA6CE449FE4}"/>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38" y="3170"/>
            <a:ext cx="12186362" cy="6854829"/>
          </a:xfrm>
          <a:prstGeom prst="rect">
            <a:avLst/>
          </a:prstGeom>
        </p:spPr>
      </p:pic>
      <p:sp>
        <p:nvSpPr>
          <p:cNvPr id="2" name="Title 1">
            <a:extLst>
              <a:ext uri="{FF2B5EF4-FFF2-40B4-BE49-F238E27FC236}">
                <a16:creationId xmlns:a16="http://schemas.microsoft.com/office/drawing/2014/main" id="{D1EA4ABB-B9F4-4F5E-913B-439DDAEA37EC}"/>
              </a:ext>
            </a:extLst>
          </p:cNvPr>
          <p:cNvSpPr>
            <a:spLocks noGrp="1"/>
          </p:cNvSpPr>
          <p:nvPr>
            <p:ph type="ctrTitle"/>
          </p:nvPr>
        </p:nvSpPr>
        <p:spPr>
          <a:xfrm>
            <a:off x="2286000" y="2271714"/>
            <a:ext cx="9144000" cy="2387600"/>
          </a:xfrm>
        </p:spPr>
        <p:txBody>
          <a:bodyPr anchor="b"/>
          <a:lstStyle>
            <a:lvl1pPr algn="r">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0B30510-8839-46F7-882C-A75713B3C1A6}"/>
              </a:ext>
            </a:extLst>
          </p:cNvPr>
          <p:cNvSpPr>
            <a:spLocks noGrp="1"/>
          </p:cNvSpPr>
          <p:nvPr>
            <p:ph type="subTitle" idx="1"/>
          </p:nvPr>
        </p:nvSpPr>
        <p:spPr>
          <a:xfrm>
            <a:off x="2286000" y="4952009"/>
            <a:ext cx="9144000" cy="1383703"/>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5FBBC6A2-56F9-4D46-BA76-65919D23E614}"/>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2807637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indoor, close, blurry&#10;&#10;Description automatically generated">
            <a:extLst>
              <a:ext uri="{FF2B5EF4-FFF2-40B4-BE49-F238E27FC236}">
                <a16:creationId xmlns:a16="http://schemas.microsoft.com/office/drawing/2014/main" id="{6A46B871-9072-446B-ABFF-DFA6CE449FE4}"/>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38" y="3170"/>
            <a:ext cx="12186362" cy="6854829"/>
          </a:xfrm>
          <a:prstGeom prst="rect">
            <a:avLst/>
          </a:prstGeom>
        </p:spPr>
      </p:pic>
      <p:sp>
        <p:nvSpPr>
          <p:cNvPr id="2" name="Title 1">
            <a:extLst>
              <a:ext uri="{FF2B5EF4-FFF2-40B4-BE49-F238E27FC236}">
                <a16:creationId xmlns:a16="http://schemas.microsoft.com/office/drawing/2014/main" id="{D1EA4ABB-B9F4-4F5E-913B-439DDAEA37EC}"/>
              </a:ext>
            </a:extLst>
          </p:cNvPr>
          <p:cNvSpPr>
            <a:spLocks noGrp="1"/>
          </p:cNvSpPr>
          <p:nvPr>
            <p:ph type="ctrTitle"/>
          </p:nvPr>
        </p:nvSpPr>
        <p:spPr>
          <a:xfrm>
            <a:off x="2286000" y="2271714"/>
            <a:ext cx="9144000" cy="2387600"/>
          </a:xfrm>
        </p:spPr>
        <p:txBody>
          <a:bodyPr anchor="b"/>
          <a:lstStyle>
            <a:lvl1pPr algn="r">
              <a:defRPr sz="6000">
                <a:solidFill>
                  <a:schemeClr val="bg1"/>
                </a:solidFill>
                <a:latin typeface="Gotham Bold" pitchFamily="50" charset="0"/>
                <a:cs typeface="Gotham Bold"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A0B30510-8839-46F7-882C-A75713B3C1A6}"/>
              </a:ext>
            </a:extLst>
          </p:cNvPr>
          <p:cNvSpPr>
            <a:spLocks noGrp="1"/>
          </p:cNvSpPr>
          <p:nvPr>
            <p:ph type="subTitle" idx="1"/>
          </p:nvPr>
        </p:nvSpPr>
        <p:spPr>
          <a:xfrm>
            <a:off x="2286000" y="4952009"/>
            <a:ext cx="9144000" cy="1383703"/>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5FBBC6A2-56F9-4D46-BA76-65919D23E614}"/>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891502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CA4923-3AAD-474D-A1CC-743FB2950930}"/>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E9D53-B0DF-4DBA-8FB4-62E2F7DC1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9EF84-382E-4ECA-94F5-6A7664E0A301}"/>
              </a:ext>
            </a:extLst>
          </p:cNvPr>
          <p:cNvSpPr>
            <a:spLocks noGrp="1"/>
          </p:cNvSpPr>
          <p:nvPr>
            <p:ph idx="1"/>
          </p:nvPr>
        </p:nvSpPr>
        <p:spPr>
          <a:xfrm>
            <a:off x="299901" y="1198951"/>
            <a:ext cx="11622926" cy="497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D86AC-DE78-4C00-8F76-AC208945433A}"/>
              </a:ext>
            </a:extLst>
          </p:cNvPr>
          <p:cNvSpPr>
            <a:spLocks noGrp="1"/>
          </p:cNvSpPr>
          <p:nvPr>
            <p:ph type="dt" sz="half" idx="10"/>
          </p:nvPr>
        </p:nvSpPr>
        <p:spPr/>
        <p:txBody>
          <a:bodyPr/>
          <a:lstStyle/>
          <a:p>
            <a:fld id="{471E59F2-9AC2-42CB-A35E-E6F0ED186867}" type="datetime1">
              <a:rPr lang="en-US" smtClean="0"/>
              <a:t>9/8/23</a:t>
            </a:fld>
            <a:endParaRPr lang="en-US"/>
          </a:p>
        </p:txBody>
      </p:sp>
      <p:sp>
        <p:nvSpPr>
          <p:cNvPr id="6" name="Slide Number Placeholder 5">
            <a:extLst>
              <a:ext uri="{FF2B5EF4-FFF2-40B4-BE49-F238E27FC236}">
                <a16:creationId xmlns:a16="http://schemas.microsoft.com/office/drawing/2014/main" id="{52EB6D8B-5CEF-4807-AA0B-8737798E1A50}"/>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10" name="object 42">
            <a:extLst>
              <a:ext uri="{FF2B5EF4-FFF2-40B4-BE49-F238E27FC236}">
                <a16:creationId xmlns:a16="http://schemas.microsoft.com/office/drawing/2014/main" id="{5C4CE67B-6B70-47EB-A0DF-C13AB3820BE6}"/>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11" name="Picture 10">
            <a:extLst>
              <a:ext uri="{FF2B5EF4-FFF2-40B4-BE49-F238E27FC236}">
                <a16:creationId xmlns:a16="http://schemas.microsoft.com/office/drawing/2014/main" id="{7DAFF4C7-9B70-42DB-84F3-2691B8EC7F60}"/>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12" name="Footer Placeholder 4">
            <a:extLst>
              <a:ext uri="{FF2B5EF4-FFF2-40B4-BE49-F238E27FC236}">
                <a16:creationId xmlns:a16="http://schemas.microsoft.com/office/drawing/2014/main" id="{1F7A257A-80BC-440F-BAD0-2794414A4929}"/>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821700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F6EE3C-539F-4B43-BEE2-461676C16A77}"/>
              </a:ext>
            </a:extLst>
          </p:cNvPr>
          <p:cNvSpPr>
            <a:spLocks noGrp="1"/>
          </p:cNvSpPr>
          <p:nvPr>
            <p:ph type="ctrTitle"/>
          </p:nvPr>
        </p:nvSpPr>
        <p:spPr>
          <a:xfrm>
            <a:off x="2286000" y="2271714"/>
            <a:ext cx="9144000" cy="2387600"/>
          </a:xfrm>
        </p:spPr>
        <p:txBody>
          <a:bodyPr anchor="b"/>
          <a:lstStyle>
            <a:lvl1pPr algn="r">
              <a:defRPr sz="6000">
                <a:latin typeface="Gotham Bold" pitchFamily="50" charset="0"/>
                <a:cs typeface="Gotham Bold" pitchFamily="50" charset="0"/>
              </a:defRPr>
            </a:lvl1pPr>
          </a:lstStyle>
          <a:p>
            <a:r>
              <a:rPr lang="en-US"/>
              <a:t>Click to edit Master title style</a:t>
            </a:r>
          </a:p>
        </p:txBody>
      </p:sp>
      <p:sp>
        <p:nvSpPr>
          <p:cNvPr id="11" name="Subtitle 2">
            <a:extLst>
              <a:ext uri="{FF2B5EF4-FFF2-40B4-BE49-F238E27FC236}">
                <a16:creationId xmlns:a16="http://schemas.microsoft.com/office/drawing/2014/main" id="{76EDAF4C-4EAF-41F5-9BE0-7C309AEEDD28}"/>
              </a:ext>
            </a:extLst>
          </p:cNvPr>
          <p:cNvSpPr>
            <a:spLocks noGrp="1"/>
          </p:cNvSpPr>
          <p:nvPr>
            <p:ph type="subTitle" idx="1"/>
          </p:nvPr>
        </p:nvSpPr>
        <p:spPr>
          <a:xfrm>
            <a:off x="2286000" y="4952009"/>
            <a:ext cx="9144000" cy="1383703"/>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4">
            <a:extLst>
              <a:ext uri="{FF2B5EF4-FFF2-40B4-BE49-F238E27FC236}">
                <a16:creationId xmlns:a16="http://schemas.microsoft.com/office/drawing/2014/main" id="{10B2693C-FEBA-485F-AC49-F84D07C797C6}"/>
              </a:ext>
            </a:extLst>
          </p:cNvPr>
          <p:cNvSpPr>
            <a:spLocks noGrp="1"/>
          </p:cNvSpPr>
          <p:nvPr>
            <p:ph type="ftr" sz="quarter" idx="3"/>
          </p:nvPr>
        </p:nvSpPr>
        <p:spPr>
          <a:xfrm>
            <a:off x="2149432" y="6356350"/>
            <a:ext cx="9280567"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3492539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BDDB95-C5F8-4966-A243-FFE0BAF3B0C5}"/>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EF615-111C-46D7-9CDD-AA69DA660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07DD5-29D5-4DA8-8AEB-377B3FA7758C}"/>
              </a:ext>
            </a:extLst>
          </p:cNvPr>
          <p:cNvSpPr>
            <a:spLocks noGrp="1"/>
          </p:cNvSpPr>
          <p:nvPr>
            <p:ph sz="half" idx="1"/>
          </p:nvPr>
        </p:nvSpPr>
        <p:spPr>
          <a:xfrm>
            <a:off x="299901" y="1198952"/>
            <a:ext cx="5719899" cy="4978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64728-15C0-43E9-81A6-CA7FFFFCB285}"/>
              </a:ext>
            </a:extLst>
          </p:cNvPr>
          <p:cNvSpPr>
            <a:spLocks noGrp="1"/>
          </p:cNvSpPr>
          <p:nvPr>
            <p:ph sz="half" idx="2"/>
          </p:nvPr>
        </p:nvSpPr>
        <p:spPr>
          <a:xfrm>
            <a:off x="6172199" y="1198950"/>
            <a:ext cx="5766459" cy="497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53E334-2240-48F3-9ECF-1FDA48439957}"/>
              </a:ext>
            </a:extLst>
          </p:cNvPr>
          <p:cNvSpPr>
            <a:spLocks noGrp="1"/>
          </p:cNvSpPr>
          <p:nvPr>
            <p:ph type="dt" sz="half" idx="10"/>
          </p:nvPr>
        </p:nvSpPr>
        <p:spPr/>
        <p:txBody>
          <a:bodyPr/>
          <a:lstStyle/>
          <a:p>
            <a:fld id="{BC9EA4A0-2DDB-4DAF-84A5-C8C61B4023DF}" type="datetime1">
              <a:rPr lang="en-US" smtClean="0"/>
              <a:t>9/8/23</a:t>
            </a:fld>
            <a:endParaRPr lang="en-US"/>
          </a:p>
        </p:txBody>
      </p:sp>
      <p:sp>
        <p:nvSpPr>
          <p:cNvPr id="7" name="Slide Number Placeholder 6">
            <a:extLst>
              <a:ext uri="{FF2B5EF4-FFF2-40B4-BE49-F238E27FC236}">
                <a16:creationId xmlns:a16="http://schemas.microsoft.com/office/drawing/2014/main" id="{8C65DDCB-F547-474E-93DF-6FC240D22C6C}"/>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9" name="object 42">
            <a:extLst>
              <a:ext uri="{FF2B5EF4-FFF2-40B4-BE49-F238E27FC236}">
                <a16:creationId xmlns:a16="http://schemas.microsoft.com/office/drawing/2014/main" id="{E8804FDA-F1DB-41DC-955E-02880C6CCAAB}"/>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10" name="Picture 9">
            <a:extLst>
              <a:ext uri="{FF2B5EF4-FFF2-40B4-BE49-F238E27FC236}">
                <a16:creationId xmlns:a16="http://schemas.microsoft.com/office/drawing/2014/main" id="{A4712E56-A0FA-4DA0-9946-09BE7360B50C}"/>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11" name="Footer Placeholder 4">
            <a:extLst>
              <a:ext uri="{FF2B5EF4-FFF2-40B4-BE49-F238E27FC236}">
                <a16:creationId xmlns:a16="http://schemas.microsoft.com/office/drawing/2014/main" id="{2DC8AEBD-65D4-4582-A4F7-FDBFD275F212}"/>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222082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FB0C0E-4A24-4EF5-96A5-6BE5E6D223CD}"/>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AC5637-538B-4665-8E43-83BC33ABEB06}"/>
              </a:ext>
            </a:extLst>
          </p:cNvPr>
          <p:cNvSpPr>
            <a:spLocks noGrp="1"/>
          </p:cNvSpPr>
          <p:nvPr>
            <p:ph type="body" idx="1"/>
          </p:nvPr>
        </p:nvSpPr>
        <p:spPr>
          <a:xfrm>
            <a:off x="299902" y="1045033"/>
            <a:ext cx="5697674" cy="688764"/>
          </a:xfrm>
        </p:spPr>
        <p:txBody>
          <a:bodyPr anchor="b">
            <a:normAutofit/>
          </a:bodyPr>
          <a:lstStyle>
            <a:lvl1pPr marL="0" indent="0">
              <a:buNone/>
              <a:defRPr sz="2400" b="1">
                <a:latin typeface="Gotham Medium" pitchFamily="50" charset="0"/>
                <a:cs typeface="Gotham Medium"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E17B0-BEDB-4398-A585-9641475D35D8}"/>
              </a:ext>
            </a:extLst>
          </p:cNvPr>
          <p:cNvSpPr>
            <a:spLocks noGrp="1"/>
          </p:cNvSpPr>
          <p:nvPr>
            <p:ph sz="half" idx="2"/>
          </p:nvPr>
        </p:nvSpPr>
        <p:spPr>
          <a:xfrm>
            <a:off x="299902" y="1857401"/>
            <a:ext cx="5697674" cy="4076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59F346-AAAF-4611-939F-EA30C6BFB0C1}"/>
              </a:ext>
            </a:extLst>
          </p:cNvPr>
          <p:cNvSpPr>
            <a:spLocks noGrp="1"/>
          </p:cNvSpPr>
          <p:nvPr>
            <p:ph type="body" sz="quarter" idx="3"/>
          </p:nvPr>
        </p:nvSpPr>
        <p:spPr>
          <a:xfrm>
            <a:off x="6172199" y="1045033"/>
            <a:ext cx="5750627" cy="688764"/>
          </a:xfrm>
        </p:spPr>
        <p:txBody>
          <a:bodyPr anchor="b">
            <a:normAutofit/>
          </a:bodyPr>
          <a:lstStyle>
            <a:lvl1pPr marL="0" indent="0">
              <a:buNone/>
              <a:defRPr sz="2400" b="1">
                <a:latin typeface="Gotham Medium" pitchFamily="50" charset="0"/>
                <a:cs typeface="Gotham Medium"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680C8-13BB-4658-99A7-9A35054975B6}"/>
              </a:ext>
            </a:extLst>
          </p:cNvPr>
          <p:cNvSpPr>
            <a:spLocks noGrp="1"/>
          </p:cNvSpPr>
          <p:nvPr>
            <p:ph sz="quarter" idx="4"/>
          </p:nvPr>
        </p:nvSpPr>
        <p:spPr>
          <a:xfrm>
            <a:off x="6172199" y="1857402"/>
            <a:ext cx="5766459" cy="4076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7F95A-164B-49F3-9678-F68BA6BE4FB2}"/>
              </a:ext>
            </a:extLst>
          </p:cNvPr>
          <p:cNvSpPr>
            <a:spLocks noGrp="1"/>
          </p:cNvSpPr>
          <p:nvPr>
            <p:ph type="dt" sz="half" idx="10"/>
          </p:nvPr>
        </p:nvSpPr>
        <p:spPr/>
        <p:txBody>
          <a:bodyPr/>
          <a:lstStyle/>
          <a:p>
            <a:fld id="{D0C3D647-8B2C-4B3C-AAFB-E0467BBFF0BD}" type="datetime1">
              <a:rPr lang="en-US" smtClean="0"/>
              <a:t>9/8/23</a:t>
            </a:fld>
            <a:endParaRPr lang="en-US"/>
          </a:p>
        </p:txBody>
      </p:sp>
      <p:sp>
        <p:nvSpPr>
          <p:cNvPr id="9" name="Slide Number Placeholder 8">
            <a:extLst>
              <a:ext uri="{FF2B5EF4-FFF2-40B4-BE49-F238E27FC236}">
                <a16:creationId xmlns:a16="http://schemas.microsoft.com/office/drawing/2014/main" id="{820178DA-7A40-480E-AF47-5BD41B96B839}"/>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11" name="object 42">
            <a:extLst>
              <a:ext uri="{FF2B5EF4-FFF2-40B4-BE49-F238E27FC236}">
                <a16:creationId xmlns:a16="http://schemas.microsoft.com/office/drawing/2014/main" id="{7788B6D9-53DE-45DD-A899-9FF3702AE140}"/>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12" name="Picture 11">
            <a:extLst>
              <a:ext uri="{FF2B5EF4-FFF2-40B4-BE49-F238E27FC236}">
                <a16:creationId xmlns:a16="http://schemas.microsoft.com/office/drawing/2014/main" id="{F67F4FCC-3D3D-48DF-9B4E-552670090AE3}"/>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13" name="Title 1">
            <a:extLst>
              <a:ext uri="{FF2B5EF4-FFF2-40B4-BE49-F238E27FC236}">
                <a16:creationId xmlns:a16="http://schemas.microsoft.com/office/drawing/2014/main" id="{9045BA14-628A-4107-871D-10498DF88D4E}"/>
              </a:ext>
            </a:extLst>
          </p:cNvPr>
          <p:cNvSpPr>
            <a:spLocks noGrp="1"/>
          </p:cNvSpPr>
          <p:nvPr>
            <p:ph type="title"/>
          </p:nvPr>
        </p:nvSpPr>
        <p:spPr>
          <a:xfrm>
            <a:off x="299901" y="533532"/>
            <a:ext cx="11622926" cy="486032"/>
          </a:xfrm>
        </p:spPr>
        <p:txBody>
          <a:bodyPr/>
          <a:lstStyle/>
          <a:p>
            <a:r>
              <a:rPr lang="en-US"/>
              <a:t>Click to edit Master title style</a:t>
            </a:r>
          </a:p>
        </p:txBody>
      </p:sp>
      <p:sp>
        <p:nvSpPr>
          <p:cNvPr id="14" name="Footer Placeholder 4">
            <a:extLst>
              <a:ext uri="{FF2B5EF4-FFF2-40B4-BE49-F238E27FC236}">
                <a16:creationId xmlns:a16="http://schemas.microsoft.com/office/drawing/2014/main" id="{9A183BCC-8EBD-47E3-8460-E97BEB911AF4}"/>
              </a:ext>
            </a:extLst>
          </p:cNvPr>
          <p:cNvSpPr>
            <a:spLocks noGrp="1"/>
          </p:cNvSpPr>
          <p:nvPr>
            <p:ph type="ftr" sz="quarter" idx="1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46208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0C4C65-D177-4761-8565-06E8E6B09034}"/>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3F21E4-C88B-40A6-A4D8-4A3CDAB749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C5E466-88BC-4C93-9282-B9DB0A08C426}"/>
              </a:ext>
            </a:extLst>
          </p:cNvPr>
          <p:cNvSpPr>
            <a:spLocks noGrp="1"/>
          </p:cNvSpPr>
          <p:nvPr>
            <p:ph type="dt" sz="half" idx="10"/>
          </p:nvPr>
        </p:nvSpPr>
        <p:spPr/>
        <p:txBody>
          <a:bodyPr/>
          <a:lstStyle/>
          <a:p>
            <a:fld id="{84F51D17-1400-42A8-B7DA-665618D3C086}" type="datetime1">
              <a:rPr lang="en-US" smtClean="0"/>
              <a:t>9/8/23</a:t>
            </a:fld>
            <a:endParaRPr lang="en-US"/>
          </a:p>
        </p:txBody>
      </p:sp>
      <p:sp>
        <p:nvSpPr>
          <p:cNvPr id="5" name="Slide Number Placeholder 4">
            <a:extLst>
              <a:ext uri="{FF2B5EF4-FFF2-40B4-BE49-F238E27FC236}">
                <a16:creationId xmlns:a16="http://schemas.microsoft.com/office/drawing/2014/main" id="{741BBBDE-E818-4F91-879D-28B6DDACD1C8}"/>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7" name="object 42">
            <a:extLst>
              <a:ext uri="{FF2B5EF4-FFF2-40B4-BE49-F238E27FC236}">
                <a16:creationId xmlns:a16="http://schemas.microsoft.com/office/drawing/2014/main" id="{8BB1FECD-3108-4368-93DA-981E9621F9D2}"/>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8" name="Picture 7">
            <a:extLst>
              <a:ext uri="{FF2B5EF4-FFF2-40B4-BE49-F238E27FC236}">
                <a16:creationId xmlns:a16="http://schemas.microsoft.com/office/drawing/2014/main" id="{1380FA93-EA6C-4B00-B64E-1347A54A454B}"/>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9" name="Footer Placeholder 4">
            <a:extLst>
              <a:ext uri="{FF2B5EF4-FFF2-40B4-BE49-F238E27FC236}">
                <a16:creationId xmlns:a16="http://schemas.microsoft.com/office/drawing/2014/main" id="{2847DB8D-C9E1-4735-AEB9-70E8F1442A5D}"/>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274483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EDC4-2D26-B1DA-43C8-AE0F35E8D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95936-45E4-9D07-9CA2-45E8CA6CA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7E54D-F050-F8F2-6D26-E181114F3F28}"/>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9E90E402-F1AE-5E78-C8D2-D74671DE7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73DF7-1556-DD11-D66F-3834B27EB76F}"/>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1615294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A42B1D-58E3-47D2-AAFF-8392346E8032}"/>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A473F78-C6F0-4768-9E07-AE55305F3A05}"/>
              </a:ext>
            </a:extLst>
          </p:cNvPr>
          <p:cNvSpPr>
            <a:spLocks noGrp="1"/>
          </p:cNvSpPr>
          <p:nvPr>
            <p:ph type="dt" sz="half" idx="10"/>
          </p:nvPr>
        </p:nvSpPr>
        <p:spPr/>
        <p:txBody>
          <a:bodyPr/>
          <a:lstStyle/>
          <a:p>
            <a:fld id="{D51F0E76-9D32-48FE-9F64-C2F4B613E1D7}" type="datetime1">
              <a:rPr lang="en-US" smtClean="0"/>
              <a:t>9/8/23</a:t>
            </a:fld>
            <a:endParaRPr lang="en-US"/>
          </a:p>
        </p:txBody>
      </p:sp>
      <p:sp>
        <p:nvSpPr>
          <p:cNvPr id="4" name="Slide Number Placeholder 3">
            <a:extLst>
              <a:ext uri="{FF2B5EF4-FFF2-40B4-BE49-F238E27FC236}">
                <a16:creationId xmlns:a16="http://schemas.microsoft.com/office/drawing/2014/main" id="{E379F664-DFEA-4A2E-8EFB-BC1CE772B9A7}"/>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6" name="object 42">
            <a:extLst>
              <a:ext uri="{FF2B5EF4-FFF2-40B4-BE49-F238E27FC236}">
                <a16:creationId xmlns:a16="http://schemas.microsoft.com/office/drawing/2014/main" id="{81C820FB-5FD9-48B0-ABEC-3606AEDA8CAD}"/>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7" name="Picture 6">
            <a:extLst>
              <a:ext uri="{FF2B5EF4-FFF2-40B4-BE49-F238E27FC236}">
                <a16:creationId xmlns:a16="http://schemas.microsoft.com/office/drawing/2014/main" id="{240416A6-3D30-41E0-9F97-810E98013D1C}"/>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8" name="Footer Placeholder 4">
            <a:extLst>
              <a:ext uri="{FF2B5EF4-FFF2-40B4-BE49-F238E27FC236}">
                <a16:creationId xmlns:a16="http://schemas.microsoft.com/office/drawing/2014/main" id="{BED8CD4E-27AB-4616-8631-2F3FEA5DE4C2}"/>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3125348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E4F1B8-78A6-4B73-ADDB-4E5295AAF81A}"/>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B3AA8-DAE3-4392-B346-33334874DE68}"/>
              </a:ext>
            </a:extLst>
          </p:cNvPr>
          <p:cNvSpPr>
            <a:spLocks noGrp="1"/>
          </p:cNvSpPr>
          <p:nvPr>
            <p:ph type="title"/>
          </p:nvPr>
        </p:nvSpPr>
        <p:spPr>
          <a:xfrm>
            <a:off x="299899" y="457200"/>
            <a:ext cx="4883287" cy="111034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11CC03-DBC3-4F81-8FD4-31766F742266}"/>
              </a:ext>
            </a:extLst>
          </p:cNvPr>
          <p:cNvSpPr>
            <a:spLocks noGrp="1"/>
          </p:cNvSpPr>
          <p:nvPr>
            <p:ph idx="1"/>
          </p:nvPr>
        </p:nvSpPr>
        <p:spPr>
          <a:xfrm>
            <a:off x="5640779" y="656907"/>
            <a:ext cx="6297880" cy="520414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F8596C-7AC5-4DBD-9BCF-191B78A00918}"/>
              </a:ext>
            </a:extLst>
          </p:cNvPr>
          <p:cNvSpPr>
            <a:spLocks noGrp="1"/>
          </p:cNvSpPr>
          <p:nvPr>
            <p:ph type="body" sz="half" idx="2"/>
          </p:nvPr>
        </p:nvSpPr>
        <p:spPr>
          <a:xfrm>
            <a:off x="299900" y="1746930"/>
            <a:ext cx="4883286" cy="4293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E0EB1-DE96-4051-BEA1-F0C108ED080A}"/>
              </a:ext>
            </a:extLst>
          </p:cNvPr>
          <p:cNvSpPr>
            <a:spLocks noGrp="1"/>
          </p:cNvSpPr>
          <p:nvPr>
            <p:ph type="dt" sz="half" idx="10"/>
          </p:nvPr>
        </p:nvSpPr>
        <p:spPr/>
        <p:txBody>
          <a:bodyPr/>
          <a:lstStyle/>
          <a:p>
            <a:fld id="{1A8C1BB3-EC65-485D-B4E5-10703D411F07}" type="datetime1">
              <a:rPr lang="en-US" smtClean="0"/>
              <a:t>9/8/23</a:t>
            </a:fld>
            <a:endParaRPr lang="en-US"/>
          </a:p>
        </p:txBody>
      </p:sp>
      <p:sp>
        <p:nvSpPr>
          <p:cNvPr id="7" name="Slide Number Placeholder 6">
            <a:extLst>
              <a:ext uri="{FF2B5EF4-FFF2-40B4-BE49-F238E27FC236}">
                <a16:creationId xmlns:a16="http://schemas.microsoft.com/office/drawing/2014/main" id="{EC3EA92D-B69B-4717-B60F-8E5275BE4C13}"/>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9" name="object 42">
            <a:extLst>
              <a:ext uri="{FF2B5EF4-FFF2-40B4-BE49-F238E27FC236}">
                <a16:creationId xmlns:a16="http://schemas.microsoft.com/office/drawing/2014/main" id="{2E78C759-5653-4DFC-B67D-EAF07A5477F5}"/>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10" name="Picture 9">
            <a:extLst>
              <a:ext uri="{FF2B5EF4-FFF2-40B4-BE49-F238E27FC236}">
                <a16:creationId xmlns:a16="http://schemas.microsoft.com/office/drawing/2014/main" id="{7BE6610F-56C9-4DE2-B746-3835AA16AD24}"/>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11" name="Footer Placeholder 4">
            <a:extLst>
              <a:ext uri="{FF2B5EF4-FFF2-40B4-BE49-F238E27FC236}">
                <a16:creationId xmlns:a16="http://schemas.microsoft.com/office/drawing/2014/main" id="{FDC0D836-18AC-4A09-AD93-274316B14A75}"/>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3487990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B9B5DF-D13C-4B1C-8DCD-3C61047D9C94}"/>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C010DE5-4C47-4047-AC93-5CE09C4CF010}"/>
              </a:ext>
            </a:extLst>
          </p:cNvPr>
          <p:cNvSpPr>
            <a:spLocks noGrp="1"/>
          </p:cNvSpPr>
          <p:nvPr>
            <p:ph type="pic" idx="1"/>
          </p:nvPr>
        </p:nvSpPr>
        <p:spPr>
          <a:xfrm>
            <a:off x="5719900" y="9921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3736E675-55A7-40AE-A80D-64B9BAFF60E6}"/>
              </a:ext>
            </a:extLst>
          </p:cNvPr>
          <p:cNvSpPr>
            <a:spLocks noGrp="1"/>
          </p:cNvSpPr>
          <p:nvPr>
            <p:ph type="dt" sz="half" idx="10"/>
          </p:nvPr>
        </p:nvSpPr>
        <p:spPr/>
        <p:txBody>
          <a:bodyPr/>
          <a:lstStyle/>
          <a:p>
            <a:fld id="{EEB4373D-6F06-45C4-A9B9-2C9FE17C3FDB}" type="datetime1">
              <a:rPr lang="en-US" smtClean="0"/>
              <a:t>9/8/23</a:t>
            </a:fld>
            <a:endParaRPr lang="en-US"/>
          </a:p>
        </p:txBody>
      </p:sp>
      <p:sp>
        <p:nvSpPr>
          <p:cNvPr id="7" name="Slide Number Placeholder 6">
            <a:extLst>
              <a:ext uri="{FF2B5EF4-FFF2-40B4-BE49-F238E27FC236}">
                <a16:creationId xmlns:a16="http://schemas.microsoft.com/office/drawing/2014/main" id="{B0DEB157-CD4D-45B1-8764-92366CB3A4F9}"/>
              </a:ext>
            </a:extLst>
          </p:cNvPr>
          <p:cNvSpPr>
            <a:spLocks noGrp="1"/>
          </p:cNvSpPr>
          <p:nvPr>
            <p:ph type="sldNum" sz="quarter" idx="12"/>
          </p:nvPr>
        </p:nvSpPr>
        <p:spPr/>
        <p:txBody>
          <a:bodyPr/>
          <a:lstStyle/>
          <a:p>
            <a:fld id="{7AECF9F7-985E-4433-8B29-B09A3903B07D}" type="slidenum">
              <a:rPr lang="en-US" smtClean="0"/>
              <a:t>‹#›</a:t>
            </a:fld>
            <a:endParaRPr lang="en-US"/>
          </a:p>
        </p:txBody>
      </p:sp>
      <p:sp>
        <p:nvSpPr>
          <p:cNvPr id="9" name="object 42">
            <a:extLst>
              <a:ext uri="{FF2B5EF4-FFF2-40B4-BE49-F238E27FC236}">
                <a16:creationId xmlns:a16="http://schemas.microsoft.com/office/drawing/2014/main" id="{A025EE1C-85A8-4356-8BE3-CB56E21C521E}"/>
              </a:ext>
            </a:extLst>
          </p:cNvPr>
          <p:cNvSpPr/>
          <p:nvPr userDrawn="1"/>
        </p:nvSpPr>
        <p:spPr>
          <a:xfrm>
            <a:off x="0" y="-8512"/>
            <a:ext cx="12192000" cy="48603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10" name="Picture 9">
            <a:extLst>
              <a:ext uri="{FF2B5EF4-FFF2-40B4-BE49-F238E27FC236}">
                <a16:creationId xmlns:a16="http://schemas.microsoft.com/office/drawing/2014/main" id="{6980041D-9D00-43DA-A656-8ADBF8A0F917}"/>
              </a:ext>
            </a:extLst>
          </p:cNvPr>
          <p:cNvPicPr>
            <a:picLocks noChangeAspect="1"/>
          </p:cNvPicPr>
          <p:nvPr userDrawn="1"/>
        </p:nvPicPr>
        <p:blipFill>
          <a:blip r:embed="rId2"/>
          <a:stretch>
            <a:fillRect/>
          </a:stretch>
        </p:blipFill>
        <p:spPr>
          <a:xfrm>
            <a:off x="299901" y="47500"/>
            <a:ext cx="413887" cy="365760"/>
          </a:xfrm>
          <a:prstGeom prst="rect">
            <a:avLst/>
          </a:prstGeom>
        </p:spPr>
      </p:pic>
      <p:sp>
        <p:nvSpPr>
          <p:cNvPr id="11" name="Title 1">
            <a:extLst>
              <a:ext uri="{FF2B5EF4-FFF2-40B4-BE49-F238E27FC236}">
                <a16:creationId xmlns:a16="http://schemas.microsoft.com/office/drawing/2014/main" id="{B5E31ABC-E0A0-4185-A84F-20CADEBC07D3}"/>
              </a:ext>
            </a:extLst>
          </p:cNvPr>
          <p:cNvSpPr>
            <a:spLocks noGrp="1"/>
          </p:cNvSpPr>
          <p:nvPr>
            <p:ph type="title"/>
          </p:nvPr>
        </p:nvSpPr>
        <p:spPr>
          <a:xfrm>
            <a:off x="299899" y="457200"/>
            <a:ext cx="4883287" cy="1110343"/>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5AE6CB2F-8467-4DB5-A3F3-747F7060FDAE}"/>
              </a:ext>
            </a:extLst>
          </p:cNvPr>
          <p:cNvSpPr>
            <a:spLocks noGrp="1"/>
          </p:cNvSpPr>
          <p:nvPr>
            <p:ph type="body" sz="half" idx="2"/>
          </p:nvPr>
        </p:nvSpPr>
        <p:spPr>
          <a:xfrm>
            <a:off x="299900" y="1746930"/>
            <a:ext cx="4883286" cy="4293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Footer Placeholder 4">
            <a:extLst>
              <a:ext uri="{FF2B5EF4-FFF2-40B4-BE49-F238E27FC236}">
                <a16:creationId xmlns:a16="http://schemas.microsoft.com/office/drawing/2014/main" id="{A194FE69-6952-4FD6-9BF3-987B9F9BA5C5}"/>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a:solidFill>
                <a:srgbClr val="000000"/>
              </a:solidFill>
              <a:ea typeface="Arial"/>
              <a:cs typeface="Arial"/>
              <a:sym typeface="Arial"/>
            </a:endParaRPr>
          </a:p>
        </p:txBody>
      </p:sp>
    </p:spTree>
    <p:extLst>
      <p:ext uri="{BB962C8B-B14F-4D97-AF65-F5344CB8AC3E}">
        <p14:creationId xmlns:p14="http://schemas.microsoft.com/office/powerpoint/2010/main" val="3086425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41CCCFDE-EA89-4CA2-9E6A-6BCB9E9477B9}"/>
              </a:ext>
            </a:extLst>
          </p:cNvPr>
          <p:cNvPicPr/>
          <p:nvPr userDrawn="1"/>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638" y="5442"/>
            <a:ext cx="12186362" cy="6852557"/>
          </a:xfrm>
          <a:prstGeom prst="rect">
            <a:avLst/>
          </a:prstGeom>
        </p:spPr>
      </p:pic>
      <p:sp>
        <p:nvSpPr>
          <p:cNvPr id="2" name="Title 1">
            <a:extLst>
              <a:ext uri="{FF2B5EF4-FFF2-40B4-BE49-F238E27FC236}">
                <a16:creationId xmlns:a16="http://schemas.microsoft.com/office/drawing/2014/main" id="{D1EA4ABB-B9F4-4F5E-913B-439DDAEA37EC}"/>
              </a:ext>
            </a:extLst>
          </p:cNvPr>
          <p:cNvSpPr>
            <a:spLocks noGrp="1"/>
          </p:cNvSpPr>
          <p:nvPr>
            <p:ph type="ctrTitle"/>
          </p:nvPr>
        </p:nvSpPr>
        <p:spPr>
          <a:xfrm>
            <a:off x="1524000" y="1080324"/>
            <a:ext cx="9144000" cy="1472869"/>
          </a:xfrm>
        </p:spPr>
        <p:txBody>
          <a:bodyPr anchor="ctr"/>
          <a:lstStyle>
            <a:lvl1pPr algn="ctr">
              <a:defRPr sz="4000">
                <a:solidFill>
                  <a:schemeClr val="bg1"/>
                </a:solidFill>
                <a:latin typeface="Gotham Bold" pitchFamily="50" charset="0"/>
                <a:cs typeface="Gotham Bold" pitchFamily="50" charset="0"/>
              </a:defRPr>
            </a:lvl1pPr>
          </a:lstStyle>
          <a:p>
            <a:r>
              <a:rPr lang="en-US"/>
              <a:t>Click to edit Master title style</a:t>
            </a:r>
          </a:p>
        </p:txBody>
      </p:sp>
      <p:pic>
        <p:nvPicPr>
          <p:cNvPr id="6" name="Picture 5">
            <a:hlinkClick r:id="rId5">
              <a:snd r:embed="rId4" name="click.wav"/>
            </a:hlinkClick>
            <a:extLst>
              <a:ext uri="{FF2B5EF4-FFF2-40B4-BE49-F238E27FC236}">
                <a16:creationId xmlns:a16="http://schemas.microsoft.com/office/drawing/2014/main" id="{6B685E56-C483-415C-BACA-840EF8509730}"/>
              </a:ext>
            </a:extLst>
          </p:cNvPr>
          <p:cNvPicPr>
            <a:picLocks noChangeAspect="1"/>
          </p:cNvPicPr>
          <p:nvPr userDrawn="1"/>
        </p:nvPicPr>
        <p:blipFill>
          <a:blip r:embed="rId6"/>
          <a:stretch>
            <a:fillRect/>
          </a:stretch>
        </p:blipFill>
        <p:spPr>
          <a:xfrm>
            <a:off x="4899530" y="2576909"/>
            <a:ext cx="2327567" cy="1280160"/>
          </a:xfrm>
          <a:prstGeom prst="rect">
            <a:avLst/>
          </a:prstGeom>
        </p:spPr>
      </p:pic>
      <p:pic>
        <p:nvPicPr>
          <p:cNvPr id="8" name="Picture 7">
            <a:hlinkClick r:id="rId7">
              <a:snd r:embed="rId4" name="click.wav"/>
            </a:hlinkClick>
            <a:extLst>
              <a:ext uri="{FF2B5EF4-FFF2-40B4-BE49-F238E27FC236}">
                <a16:creationId xmlns:a16="http://schemas.microsoft.com/office/drawing/2014/main" id="{1BDB7C1E-F81D-47DD-9151-15A242427094}"/>
              </a:ext>
            </a:extLst>
          </p:cNvPr>
          <p:cNvPicPr>
            <a:picLocks noChangeAspect="1"/>
          </p:cNvPicPr>
          <p:nvPr userDrawn="1"/>
        </p:nvPicPr>
        <p:blipFill>
          <a:blip r:embed="rId8"/>
          <a:stretch>
            <a:fillRect/>
          </a:stretch>
        </p:blipFill>
        <p:spPr>
          <a:xfrm>
            <a:off x="723662" y="4498870"/>
            <a:ext cx="1935481" cy="457200"/>
          </a:xfrm>
          <a:prstGeom prst="rect">
            <a:avLst/>
          </a:prstGeom>
        </p:spPr>
      </p:pic>
      <p:pic>
        <p:nvPicPr>
          <p:cNvPr id="9" name="Picture 8">
            <a:hlinkClick r:id="rId9">
              <a:snd r:embed="rId4" name="click.wav"/>
            </a:hlinkClick>
            <a:extLst>
              <a:ext uri="{FF2B5EF4-FFF2-40B4-BE49-F238E27FC236}">
                <a16:creationId xmlns:a16="http://schemas.microsoft.com/office/drawing/2014/main" id="{F80C8E41-3450-4A41-8436-35F7EDC83D1D}"/>
              </a:ext>
            </a:extLst>
          </p:cNvPr>
          <p:cNvPicPr>
            <a:picLocks noChangeAspect="1"/>
          </p:cNvPicPr>
          <p:nvPr userDrawn="1"/>
        </p:nvPicPr>
        <p:blipFill>
          <a:blip r:embed="rId10"/>
          <a:stretch>
            <a:fillRect/>
          </a:stretch>
        </p:blipFill>
        <p:spPr>
          <a:xfrm>
            <a:off x="4904262" y="4498870"/>
            <a:ext cx="2286001" cy="457200"/>
          </a:xfrm>
          <a:prstGeom prst="rect">
            <a:avLst/>
          </a:prstGeom>
        </p:spPr>
      </p:pic>
      <p:pic>
        <p:nvPicPr>
          <p:cNvPr id="10" name="object 5">
            <a:hlinkClick r:id="rId11">
              <a:snd r:embed="rId4" name="click.wav"/>
            </a:hlinkClick>
            <a:extLst>
              <a:ext uri="{FF2B5EF4-FFF2-40B4-BE49-F238E27FC236}">
                <a16:creationId xmlns:a16="http://schemas.microsoft.com/office/drawing/2014/main" id="{BB5C7763-923F-4FB0-82B0-A802918A8D1D}"/>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435383" y="4498870"/>
            <a:ext cx="2017929" cy="457200"/>
          </a:xfrm>
          <a:prstGeom prst="rect">
            <a:avLst/>
          </a:prstGeom>
        </p:spPr>
      </p:pic>
      <p:sp>
        <p:nvSpPr>
          <p:cNvPr id="11" name="object 34">
            <a:extLst>
              <a:ext uri="{FF2B5EF4-FFF2-40B4-BE49-F238E27FC236}">
                <a16:creationId xmlns:a16="http://schemas.microsoft.com/office/drawing/2014/main" id="{08D9FB78-8E64-4CFF-9E5F-B3780A978297}"/>
              </a:ext>
            </a:extLst>
          </p:cNvPr>
          <p:cNvSpPr txBox="1"/>
          <p:nvPr userDrawn="1"/>
        </p:nvSpPr>
        <p:spPr>
          <a:xfrm>
            <a:off x="5592322" y="5429129"/>
            <a:ext cx="1007357" cy="228251"/>
          </a:xfrm>
          <a:prstGeom prst="rect">
            <a:avLst/>
          </a:prstGeom>
        </p:spPr>
        <p:txBody>
          <a:bodyPr vert="horz" wrap="square" lIns="0" tIns="12684" rIns="0" bIns="0" rtlCol="0">
            <a:spAutoFit/>
          </a:bodyPr>
          <a:lstStyle/>
          <a:p>
            <a:pPr marL="12685" algn="ctr">
              <a:spcBef>
                <a:spcPts val="100"/>
              </a:spcBef>
            </a:pPr>
            <a:r>
              <a:rPr sz="1400" b="1">
                <a:solidFill>
                  <a:srgbClr val="FFFFFF"/>
                </a:solidFill>
                <a:latin typeface="+mn-lt"/>
                <a:cs typeface="Aleo"/>
              </a:rPr>
              <a:t>Follow us</a:t>
            </a:r>
            <a:endParaRPr sz="1400">
              <a:latin typeface="+mn-lt"/>
              <a:cs typeface="Aleo"/>
            </a:endParaRPr>
          </a:p>
        </p:txBody>
      </p:sp>
      <p:pic>
        <p:nvPicPr>
          <p:cNvPr id="12" name="Picture 11">
            <a:hlinkClick r:id="rId13" highlightClick="1">
              <a:snd r:embed="rId4" name="click.wav"/>
            </a:hlinkClick>
            <a:extLst>
              <a:ext uri="{FF2B5EF4-FFF2-40B4-BE49-F238E27FC236}">
                <a16:creationId xmlns:a16="http://schemas.microsoft.com/office/drawing/2014/main" id="{AF994278-A4B1-4F4E-AF0E-04D68ED872EB}"/>
              </a:ext>
            </a:extLst>
          </p:cNvPr>
          <p:cNvPicPr>
            <a:picLocks noChangeAspect="1"/>
          </p:cNvPicPr>
          <p:nvPr userDrawn="1"/>
        </p:nvPicPr>
        <p:blipFill>
          <a:blip r:embed="rId14">
            <a:alphaModFix amt="40000"/>
          </a:blip>
          <a:stretch>
            <a:fillRect/>
          </a:stretch>
        </p:blipFill>
        <p:spPr>
          <a:xfrm>
            <a:off x="4862276" y="5818811"/>
            <a:ext cx="548640" cy="548640"/>
          </a:xfrm>
          <a:prstGeom prst="rect">
            <a:avLst/>
          </a:prstGeom>
        </p:spPr>
      </p:pic>
      <p:pic>
        <p:nvPicPr>
          <p:cNvPr id="13" name="Picture 12">
            <a:hlinkClick r:id="rId15" highlightClick="1">
              <a:snd r:embed="rId4" name="click.wav"/>
            </a:hlinkClick>
            <a:extLst>
              <a:ext uri="{FF2B5EF4-FFF2-40B4-BE49-F238E27FC236}">
                <a16:creationId xmlns:a16="http://schemas.microsoft.com/office/drawing/2014/main" id="{50F2D471-382E-400B-A5F8-6F65729AEF87}"/>
              </a:ext>
            </a:extLst>
          </p:cNvPr>
          <p:cNvPicPr>
            <a:picLocks noChangeAspect="1"/>
          </p:cNvPicPr>
          <p:nvPr userDrawn="1"/>
        </p:nvPicPr>
        <p:blipFill>
          <a:blip r:embed="rId16" cstate="email">
            <a:alphaModFix amt="41000"/>
            <a:extLst>
              <a:ext uri="{28A0092B-C50C-407E-A947-70E740481C1C}">
                <a14:useLocalDpi xmlns:a14="http://schemas.microsoft.com/office/drawing/2010/main"/>
              </a:ext>
            </a:extLst>
          </a:blip>
          <a:stretch>
            <a:fillRect/>
          </a:stretch>
        </p:blipFill>
        <p:spPr>
          <a:xfrm>
            <a:off x="5780137" y="5818811"/>
            <a:ext cx="548640" cy="548640"/>
          </a:xfrm>
          <a:prstGeom prst="rect">
            <a:avLst/>
          </a:prstGeom>
        </p:spPr>
      </p:pic>
      <p:pic>
        <p:nvPicPr>
          <p:cNvPr id="14" name="Picture 13">
            <a:hlinkClick r:id="rId17" highlightClick="1">
              <a:snd r:embed="rId4" name="click.wav"/>
            </a:hlinkClick>
            <a:extLst>
              <a:ext uri="{FF2B5EF4-FFF2-40B4-BE49-F238E27FC236}">
                <a16:creationId xmlns:a16="http://schemas.microsoft.com/office/drawing/2014/main" id="{B32A2DC2-6745-46D9-98AB-8AB67DDDA672}"/>
              </a:ext>
            </a:extLst>
          </p:cNvPr>
          <p:cNvPicPr>
            <a:picLocks noChangeAspect="1"/>
          </p:cNvPicPr>
          <p:nvPr userDrawn="1"/>
        </p:nvPicPr>
        <p:blipFill>
          <a:blip r:embed="rId18" cstate="email">
            <a:alphaModFix amt="40000"/>
            <a:extLst>
              <a:ext uri="{28A0092B-C50C-407E-A947-70E740481C1C}">
                <a14:useLocalDpi xmlns:a14="http://schemas.microsoft.com/office/drawing/2010/main"/>
              </a:ext>
            </a:extLst>
          </a:blip>
          <a:stretch>
            <a:fillRect/>
          </a:stretch>
        </p:blipFill>
        <p:spPr>
          <a:xfrm>
            <a:off x="6697998" y="5818811"/>
            <a:ext cx="548640" cy="548640"/>
          </a:xfrm>
          <a:prstGeom prst="rect">
            <a:avLst/>
          </a:prstGeom>
        </p:spPr>
      </p:pic>
      <p:sp>
        <p:nvSpPr>
          <p:cNvPr id="16" name="Footer Placeholder 4">
            <a:extLst>
              <a:ext uri="{FF2B5EF4-FFF2-40B4-BE49-F238E27FC236}">
                <a16:creationId xmlns:a16="http://schemas.microsoft.com/office/drawing/2014/main" id="{03FC3DE8-9D05-4B8F-9CFA-6C9E49F1C2DC}"/>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779757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
            <a:ext cx="12191998" cy="6858001"/>
          </a:xfrm>
          <a:prstGeom prst="rect">
            <a:avLst/>
          </a:prstGeom>
        </p:spPr>
      </p:pic>
      <p:pic>
        <p:nvPicPr>
          <p:cNvPr id="4" name="Picture 3">
            <a:extLst>
              <a:ext uri="{FF2B5EF4-FFF2-40B4-BE49-F238E27FC236}">
                <a16:creationId xmlns:a16="http://schemas.microsoft.com/office/drawing/2014/main" id="{06A8FF37-EC4B-E64A-97D9-B0A27B76AB4A}"/>
              </a:ext>
            </a:extLst>
          </p:cNvPr>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30856" t="19799" r="51960" b="30823"/>
          <a:stretch/>
        </p:blipFill>
        <p:spPr>
          <a:xfrm>
            <a:off x="292100" y="1"/>
            <a:ext cx="11899900" cy="6858000"/>
          </a:xfrm>
          <a:prstGeom prst="rect">
            <a:avLst/>
          </a:prstGeom>
        </p:spPr>
      </p:pic>
      <p:sp>
        <p:nvSpPr>
          <p:cNvPr id="9" name="Rectangle 8">
            <a:extLst>
              <a:ext uri="{FF2B5EF4-FFF2-40B4-BE49-F238E27FC236}">
                <a16:creationId xmlns:a16="http://schemas.microsoft.com/office/drawing/2014/main" id="{CE716D5E-C5DC-40FC-B4C2-5294BBD2B684}"/>
              </a:ext>
            </a:extLst>
          </p:cNvPr>
          <p:cNvSpPr/>
          <p:nvPr userDrawn="1"/>
        </p:nvSpPr>
        <p:spPr>
          <a:xfrm>
            <a:off x="0" y="0"/>
            <a:ext cx="12192000" cy="6858000"/>
          </a:xfrm>
          <a:prstGeom prst="rect">
            <a:avLst/>
          </a:prstGeom>
          <a:gradFill>
            <a:gsLst>
              <a:gs pos="15000">
                <a:schemeClr val="accent1">
                  <a:alpha val="86000"/>
                </a:schemeClr>
              </a:gs>
              <a:gs pos="100000">
                <a:schemeClr val="accent3">
                  <a:alpha val="77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7" name="Text Placeholder 6"/>
          <p:cNvSpPr>
            <a:spLocks noGrp="1"/>
          </p:cNvSpPr>
          <p:nvPr>
            <p:ph type="body" sz="quarter" idx="10" hasCustomPrompt="1"/>
          </p:nvPr>
        </p:nvSpPr>
        <p:spPr>
          <a:xfrm>
            <a:off x="6023962" y="3320794"/>
            <a:ext cx="5875938" cy="544512"/>
          </a:xfrm>
          <a:prstGeom prst="rect">
            <a:avLst/>
          </a:prstGeom>
        </p:spPr>
        <p:txBody>
          <a:bodyPr lIns="0" tIns="0" rIns="0" bIns="0" anchor="ctr" anchorCtr="0"/>
          <a:lstStyle>
            <a:lvl1pPr marL="0" indent="0" latinLnBrk="0" hangingPunct="0">
              <a:buNone/>
              <a:defRPr sz="5000" b="1" baseline="0">
                <a:solidFill>
                  <a:schemeClr val="bg1"/>
                </a:solidFill>
                <a:latin typeface="Calibri" panose="020F0502020204030204" pitchFamily="34" charset="0"/>
                <a:cs typeface="Tahoma" panose="020B0604030504040204" pitchFamily="34" charset="0"/>
              </a:defRPr>
            </a:lvl1pPr>
          </a:lstStyle>
          <a:p>
            <a:pPr lvl="0"/>
            <a:r>
              <a:rPr lang="en-US" altLang="ko-KR"/>
              <a:t>Presentation Title</a:t>
            </a:r>
            <a:endParaRPr lang="ko-KR" altLang="en-US"/>
          </a:p>
        </p:txBody>
      </p:sp>
      <p:sp>
        <p:nvSpPr>
          <p:cNvPr id="159" name="Text Placeholder 6"/>
          <p:cNvSpPr>
            <a:spLocks noGrp="1"/>
          </p:cNvSpPr>
          <p:nvPr>
            <p:ph type="body" sz="quarter" idx="11" hasCustomPrompt="1"/>
          </p:nvPr>
        </p:nvSpPr>
        <p:spPr>
          <a:xfrm>
            <a:off x="6023962" y="3922355"/>
            <a:ext cx="5892712" cy="544512"/>
          </a:xfrm>
          <a:prstGeom prst="rect">
            <a:avLst/>
          </a:prstGeom>
        </p:spPr>
        <p:txBody>
          <a:bodyPr lIns="0" tIns="0" rIns="0" bIns="0" anchor="ctr" anchorCtr="0"/>
          <a:lstStyle>
            <a:lvl1pPr marL="0" indent="0">
              <a:buNone/>
              <a:defRPr sz="2500" b="0" baseline="0">
                <a:solidFill>
                  <a:schemeClr val="bg1"/>
                </a:solidFill>
                <a:latin typeface="Calibri" panose="020F0502020204030204" pitchFamily="34" charset="0"/>
                <a:cs typeface="Verdana" panose="020B0604030504040204" pitchFamily="34" charset="0"/>
              </a:defRPr>
            </a:lvl1pPr>
          </a:lstStyle>
          <a:p>
            <a:pPr lvl="0"/>
            <a:r>
              <a:rPr lang="en-US" altLang="ko-KR"/>
              <a:t>Presentation Sub Title</a:t>
            </a:r>
            <a:endParaRPr lang="ko-KR" altLang="en-US"/>
          </a:p>
        </p:txBody>
      </p:sp>
      <p:pic>
        <p:nvPicPr>
          <p:cNvPr id="8" name="Picture 7">
            <a:extLst>
              <a:ext uri="{FF2B5EF4-FFF2-40B4-BE49-F238E27FC236}">
                <a16:creationId xmlns:a16="http://schemas.microsoft.com/office/drawing/2014/main" id="{3CD38043-0D37-5244-AB53-E75CEA3BEB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5199" y="5610226"/>
            <a:ext cx="10261600" cy="609600"/>
          </a:xfrm>
          <a:prstGeom prst="rect">
            <a:avLst/>
          </a:prstGeom>
        </p:spPr>
      </p:pic>
      <p:sp>
        <p:nvSpPr>
          <p:cNvPr id="11" name="Footer Placeholder 4">
            <a:extLst>
              <a:ext uri="{FF2B5EF4-FFF2-40B4-BE49-F238E27FC236}">
                <a16:creationId xmlns:a16="http://schemas.microsoft.com/office/drawing/2014/main" id="{2E341CD2-B9B8-4CFB-9439-74AF6BEA1EF8}"/>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6474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descr="A couple of women sitting on a couch&#10;&#10;Description automatically generated with low confidence">
            <a:extLst>
              <a:ext uri="{FF2B5EF4-FFF2-40B4-BE49-F238E27FC236}">
                <a16:creationId xmlns:a16="http://schemas.microsoft.com/office/drawing/2014/main" id="{062CEC6B-5A25-1E4E-8FFD-442A1647D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954"/>
            <a:ext cx="12192000" cy="6903954"/>
          </a:xfrm>
          <a:prstGeom prst="rect">
            <a:avLst/>
          </a:prstGeom>
        </p:spPr>
      </p:pic>
      <p:sp>
        <p:nvSpPr>
          <p:cNvPr id="14" name="Rectangle 13"/>
          <p:cNvSpPr/>
          <p:nvPr userDrawn="1"/>
        </p:nvSpPr>
        <p:spPr>
          <a:xfrm>
            <a:off x="0" y="0"/>
            <a:ext cx="12192000" cy="6858000"/>
          </a:xfrm>
          <a:prstGeom prst="rect">
            <a:avLst/>
          </a:prstGeom>
          <a:gradFill>
            <a:gsLst>
              <a:gs pos="15000">
                <a:schemeClr val="accent1">
                  <a:alpha val="86000"/>
                </a:schemeClr>
              </a:gs>
              <a:gs pos="100000">
                <a:schemeClr val="accent3">
                  <a:alpha val="77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2" name="Title 1"/>
          <p:cNvSpPr>
            <a:spLocks noGrp="1"/>
          </p:cNvSpPr>
          <p:nvPr>
            <p:ph type="title" hasCustomPrompt="1"/>
          </p:nvPr>
        </p:nvSpPr>
        <p:spPr>
          <a:xfrm>
            <a:off x="6215746" y="565278"/>
            <a:ext cx="4275827" cy="497517"/>
          </a:xfrm>
          <a:prstGeom prst="rect">
            <a:avLst/>
          </a:prstGeom>
        </p:spPr>
        <p:txBody>
          <a:bodyPr lIns="0" tIns="0" rIns="0" bIns="0" anchor="ctr" anchorCtr="0"/>
          <a:lstStyle>
            <a:lvl1pPr>
              <a:defRPr b="1" baseline="0">
                <a:solidFill>
                  <a:schemeClr val="bg1"/>
                </a:solidFill>
                <a:latin typeface="Calibri" panose="020F0502020204030204" pitchFamily="34" charset="0"/>
                <a:cs typeface="Tahoma" panose="020B0604030504040204" pitchFamily="34" charset="0"/>
              </a:defRPr>
            </a:lvl1pPr>
          </a:lstStyle>
          <a:p>
            <a:r>
              <a:rPr lang="en-US" altLang="ko-KR"/>
              <a:t>Contents Title</a:t>
            </a:r>
            <a:endParaRPr lang="ko-KR" altLang="en-US"/>
          </a:p>
        </p:txBody>
      </p:sp>
      <p:sp>
        <p:nvSpPr>
          <p:cNvPr id="4" name="Text Placeholder 3"/>
          <p:cNvSpPr>
            <a:spLocks noGrp="1"/>
          </p:cNvSpPr>
          <p:nvPr>
            <p:ph type="body" sz="quarter" idx="10" hasCustomPrompt="1"/>
          </p:nvPr>
        </p:nvSpPr>
        <p:spPr>
          <a:xfrm>
            <a:off x="6215746" y="144235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01. Presentation Sub Title</a:t>
            </a:r>
            <a:endParaRPr lang="ko-KR" altLang="en-US"/>
          </a:p>
        </p:txBody>
      </p:sp>
      <p:sp>
        <p:nvSpPr>
          <p:cNvPr id="6" name="Text Placeholder 5"/>
          <p:cNvSpPr>
            <a:spLocks noGrp="1"/>
          </p:cNvSpPr>
          <p:nvPr>
            <p:ph type="body" sz="quarter" idx="11" hasCustomPrompt="1"/>
          </p:nvPr>
        </p:nvSpPr>
        <p:spPr>
          <a:xfrm>
            <a:off x="6870700" y="2006598"/>
            <a:ext cx="4681868" cy="609600"/>
          </a:xfrm>
          <a:prstGeom prst="rect">
            <a:avLst/>
          </a:prstGeom>
        </p:spPr>
        <p:txBody>
          <a:bodyPr lIns="0" tIns="0" rIns="0" bIns="0" anchor="ctr" anchorCtr="0"/>
          <a:lstStyle>
            <a:lvl1pPr marL="0" indent="0">
              <a:lnSpc>
                <a:spcPct val="100000"/>
              </a:lnSpc>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9" name="Text Placeholder 3"/>
          <p:cNvSpPr>
            <a:spLocks noGrp="1"/>
          </p:cNvSpPr>
          <p:nvPr>
            <p:ph type="body" sz="quarter" idx="12" hasCustomPrompt="1"/>
          </p:nvPr>
        </p:nvSpPr>
        <p:spPr>
          <a:xfrm>
            <a:off x="6215746" y="2845187"/>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02. Presentation Sub Title</a:t>
            </a:r>
            <a:endParaRPr lang="ko-KR" altLang="en-US"/>
          </a:p>
        </p:txBody>
      </p:sp>
      <p:sp>
        <p:nvSpPr>
          <p:cNvPr id="10" name="Text Placeholder 5"/>
          <p:cNvSpPr>
            <a:spLocks noGrp="1"/>
          </p:cNvSpPr>
          <p:nvPr>
            <p:ph type="body" sz="quarter" idx="13" hasCustomPrompt="1"/>
          </p:nvPr>
        </p:nvSpPr>
        <p:spPr>
          <a:xfrm>
            <a:off x="6870700" y="3409429"/>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11" name="Text Placeholder 3"/>
          <p:cNvSpPr>
            <a:spLocks noGrp="1"/>
          </p:cNvSpPr>
          <p:nvPr>
            <p:ph type="body" sz="quarter" idx="14" hasCustomPrompt="1"/>
          </p:nvPr>
        </p:nvSpPr>
        <p:spPr>
          <a:xfrm>
            <a:off x="6215746" y="425934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03. Presentation Sub Title</a:t>
            </a:r>
            <a:endParaRPr lang="ko-KR" altLang="en-US"/>
          </a:p>
        </p:txBody>
      </p:sp>
      <p:sp>
        <p:nvSpPr>
          <p:cNvPr id="12" name="Text Placeholder 5"/>
          <p:cNvSpPr>
            <a:spLocks noGrp="1"/>
          </p:cNvSpPr>
          <p:nvPr>
            <p:ph type="body" sz="quarter" idx="15" hasCustomPrompt="1"/>
          </p:nvPr>
        </p:nvSpPr>
        <p:spPr>
          <a:xfrm>
            <a:off x="6870700" y="4823588"/>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5" name="Text Placeholder 4"/>
          <p:cNvSpPr>
            <a:spLocks noGrp="1"/>
          </p:cNvSpPr>
          <p:nvPr>
            <p:ph type="body" sz="quarter" idx="16" hasCustomPrompt="1"/>
          </p:nvPr>
        </p:nvSpPr>
        <p:spPr>
          <a:xfrm>
            <a:off x="6215746" y="5584824"/>
            <a:ext cx="4778375" cy="456746"/>
          </a:xfrm>
          <a:prstGeom prst="rect">
            <a:avLst/>
          </a:prstGeom>
        </p:spPr>
        <p:txBody>
          <a:bodyPr lIns="0" tIns="0" rIns="0" bIns="0"/>
          <a:lstStyle>
            <a:lvl1pPr>
              <a:defRPr lang="ko-KR" altLang="en-US" baseline="0">
                <a:solidFill>
                  <a:schemeClr val="bg1"/>
                </a:solidFill>
                <a:latin typeface="Calibri" panose="020F0502020204030204" pitchFamily="34" charset="0"/>
                <a:cs typeface="Tahoma" panose="020B0604030504040204" pitchFamily="34" charset="0"/>
              </a:defRPr>
            </a:lvl1pPr>
          </a:lstStyle>
          <a:p>
            <a:pPr marL="0" lvl="0" indent="0">
              <a:buNone/>
            </a:pPr>
            <a:r>
              <a:rPr lang="en-US" altLang="ko-KR"/>
              <a:t>04. Presentation Sub Title</a:t>
            </a:r>
            <a:endParaRPr lang="ko-KR" altLang="en-US"/>
          </a:p>
        </p:txBody>
      </p:sp>
      <p:sp>
        <p:nvSpPr>
          <p:cNvPr id="15" name="Footer Placeholder 4">
            <a:extLst>
              <a:ext uri="{FF2B5EF4-FFF2-40B4-BE49-F238E27FC236}">
                <a16:creationId xmlns:a16="http://schemas.microsoft.com/office/drawing/2014/main" id="{98286046-D240-431A-8488-3C692F94D7F7}"/>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42869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C766E6A2-E321-B34C-B56A-FB3811EB69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450" cy="6858000"/>
          </a:xfrm>
          <a:prstGeom prst="rect">
            <a:avLst/>
          </a:prstGeom>
        </p:spPr>
      </p:pic>
      <p:sp>
        <p:nvSpPr>
          <p:cNvPr id="15" name="Rectangle 14"/>
          <p:cNvSpPr/>
          <p:nvPr userDrawn="1"/>
        </p:nvSpPr>
        <p:spPr>
          <a:xfrm>
            <a:off x="0" y="0"/>
            <a:ext cx="12192000" cy="6858000"/>
          </a:xfrm>
          <a:prstGeom prst="rect">
            <a:avLst/>
          </a:prstGeom>
          <a:gradFill>
            <a:gsLst>
              <a:gs pos="0">
                <a:schemeClr val="accent1">
                  <a:alpha val="92000"/>
                </a:schemeClr>
              </a:gs>
              <a:gs pos="100000">
                <a:schemeClr val="accent3">
                  <a:alpha val="46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6" name="Footer Placeholder 4">
            <a:extLst>
              <a:ext uri="{FF2B5EF4-FFF2-40B4-BE49-F238E27FC236}">
                <a16:creationId xmlns:a16="http://schemas.microsoft.com/office/drawing/2014/main" id="{DED9A3D3-0C1D-4C8A-8A50-27D774D4FFAC}"/>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161495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5" name="Rectangle 14"/>
          <p:cNvSpPr/>
          <p:nvPr userDrawn="1"/>
        </p:nvSpPr>
        <p:spPr>
          <a:xfrm>
            <a:off x="0" y="0"/>
            <a:ext cx="12192000" cy="6858000"/>
          </a:xfrm>
          <a:prstGeom prst="rect">
            <a:avLst/>
          </a:prstGeom>
          <a:gradFill>
            <a:gsLst>
              <a:gs pos="0">
                <a:schemeClr val="accent1"/>
              </a:gs>
              <a:gs pos="100000">
                <a:schemeClr val="accent3">
                  <a:alpha val="68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6" name="Footer Placeholder 4">
            <a:extLst>
              <a:ext uri="{FF2B5EF4-FFF2-40B4-BE49-F238E27FC236}">
                <a16:creationId xmlns:a16="http://schemas.microsoft.com/office/drawing/2014/main" id="{AD3177D6-0A6D-40DF-82DF-5C95A691B263}"/>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146643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a:gsLst>
              <a:gs pos="0">
                <a:schemeClr val="accent1"/>
              </a:gs>
              <a:gs pos="100000">
                <a:schemeClr val="accent3">
                  <a:alpha val="68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5" name="Footer Placeholder 4">
            <a:extLst>
              <a:ext uri="{FF2B5EF4-FFF2-40B4-BE49-F238E27FC236}">
                <a16:creationId xmlns:a16="http://schemas.microsoft.com/office/drawing/2014/main" id="{5FD53A5F-E049-45AC-8A36-D8EE6AD7CF17}"/>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0358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8" cy="6858001"/>
          </a:xfrm>
          <a:prstGeom prst="rect">
            <a:avLst/>
          </a:prstGeom>
        </p:spPr>
      </p:pic>
      <p:sp>
        <p:nvSpPr>
          <p:cNvPr id="5" name="Rectangle 4"/>
          <p:cNvSpPr/>
          <p:nvPr userDrawn="1"/>
        </p:nvSpPr>
        <p:spPr>
          <a:xfrm>
            <a:off x="0" y="0"/>
            <a:ext cx="12192000" cy="6858000"/>
          </a:xfrm>
          <a:prstGeom prst="rect">
            <a:avLst/>
          </a:prstGeom>
          <a:gradFill flip="none" rotWithShape="1">
            <a:gsLst>
              <a:gs pos="0">
                <a:schemeClr val="bg1">
                  <a:lumMod val="50000"/>
                </a:schemeClr>
              </a:gs>
              <a:gs pos="9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3">
            <a:extLst>
              <a:ext uri="{FF2B5EF4-FFF2-40B4-BE49-F238E27FC236}">
                <a16:creationId xmlns:a16="http://schemas.microsoft.com/office/drawing/2014/main" id="{06A8FF37-EC4B-E64A-97D9-B0A27B76AB4A}"/>
              </a:ext>
            </a:extLst>
          </p:cNvPr>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30856" t="19799" r="51960" b="30823"/>
          <a:stretch/>
        </p:blipFill>
        <p:spPr>
          <a:xfrm>
            <a:off x="292100" y="1"/>
            <a:ext cx="11899900" cy="6858000"/>
          </a:xfrm>
          <a:prstGeom prst="rect">
            <a:avLst/>
          </a:prstGeom>
        </p:spPr>
      </p:pic>
      <p:sp>
        <p:nvSpPr>
          <p:cNvPr id="7" name="Text Placeholder 6"/>
          <p:cNvSpPr>
            <a:spLocks noGrp="1"/>
          </p:cNvSpPr>
          <p:nvPr>
            <p:ph type="body" sz="quarter" idx="10" hasCustomPrompt="1"/>
          </p:nvPr>
        </p:nvSpPr>
        <p:spPr>
          <a:xfrm>
            <a:off x="6023962" y="3320794"/>
            <a:ext cx="5875938" cy="544512"/>
          </a:xfrm>
          <a:prstGeom prst="rect">
            <a:avLst/>
          </a:prstGeom>
        </p:spPr>
        <p:txBody>
          <a:bodyPr lIns="0" tIns="0" rIns="0" bIns="0" anchor="ctr" anchorCtr="0"/>
          <a:lstStyle>
            <a:lvl1pPr marL="0" indent="0" latinLnBrk="0" hangingPunct="0">
              <a:buNone/>
              <a:defRPr sz="5000" b="1" baseline="0">
                <a:solidFill>
                  <a:schemeClr val="bg1"/>
                </a:solidFill>
                <a:latin typeface="Calibri" panose="020F0502020204030204" pitchFamily="34" charset="0"/>
                <a:cs typeface="Tahoma" panose="020B0604030504040204" pitchFamily="34" charset="0"/>
              </a:defRPr>
            </a:lvl1pPr>
          </a:lstStyle>
          <a:p>
            <a:pPr lvl="0"/>
            <a:r>
              <a:rPr lang="en-US" altLang="ko-KR"/>
              <a:t>Presentation Title</a:t>
            </a:r>
            <a:endParaRPr lang="ko-KR" altLang="en-US"/>
          </a:p>
        </p:txBody>
      </p:sp>
      <p:sp>
        <p:nvSpPr>
          <p:cNvPr id="159" name="Text Placeholder 6"/>
          <p:cNvSpPr>
            <a:spLocks noGrp="1"/>
          </p:cNvSpPr>
          <p:nvPr>
            <p:ph type="body" sz="quarter" idx="11" hasCustomPrompt="1"/>
          </p:nvPr>
        </p:nvSpPr>
        <p:spPr>
          <a:xfrm>
            <a:off x="6023962" y="3922355"/>
            <a:ext cx="5892712" cy="544512"/>
          </a:xfrm>
          <a:prstGeom prst="rect">
            <a:avLst/>
          </a:prstGeom>
        </p:spPr>
        <p:txBody>
          <a:bodyPr lIns="0" tIns="0" rIns="0" bIns="0" anchor="ctr" anchorCtr="0"/>
          <a:lstStyle>
            <a:lvl1pPr marL="0" indent="0">
              <a:buNone/>
              <a:defRPr sz="2500" b="0" baseline="0">
                <a:solidFill>
                  <a:schemeClr val="bg1"/>
                </a:solidFill>
                <a:latin typeface="Calibri" panose="020F0502020204030204" pitchFamily="34" charset="0"/>
                <a:cs typeface="Verdana" panose="020B0604030504040204" pitchFamily="34" charset="0"/>
              </a:defRPr>
            </a:lvl1pPr>
          </a:lstStyle>
          <a:p>
            <a:pPr lvl="0"/>
            <a:r>
              <a:rPr lang="en-US" altLang="ko-KR"/>
              <a:t>Presentation Sub Title</a:t>
            </a:r>
            <a:endParaRPr lang="ko-KR" altLang="en-US"/>
          </a:p>
        </p:txBody>
      </p:sp>
      <p:pic>
        <p:nvPicPr>
          <p:cNvPr id="8" name="Picture 7">
            <a:extLst>
              <a:ext uri="{FF2B5EF4-FFF2-40B4-BE49-F238E27FC236}">
                <a16:creationId xmlns:a16="http://schemas.microsoft.com/office/drawing/2014/main" id="{3CD38043-0D37-5244-AB53-E75CEA3BEB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5200" y="5563351"/>
            <a:ext cx="10261600" cy="609600"/>
          </a:xfrm>
          <a:prstGeom prst="rect">
            <a:avLst/>
          </a:prstGeom>
        </p:spPr>
      </p:pic>
      <p:sp>
        <p:nvSpPr>
          <p:cNvPr id="9" name="Footer Placeholder 4">
            <a:extLst>
              <a:ext uri="{FF2B5EF4-FFF2-40B4-BE49-F238E27FC236}">
                <a16:creationId xmlns:a16="http://schemas.microsoft.com/office/drawing/2014/main" id="{F72C7744-2507-44BC-AA84-6F1A5CD3B308}"/>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5447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C24F-7559-99DE-EAF6-1A11B6682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7F20A-0D42-B6D1-FE8A-5995F1F8D3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405201-E7E1-FD15-874D-5CB191806C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7AD09C-F70B-3613-8FA3-A9B0EDF08B3B}"/>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6" name="Footer Placeholder 5">
            <a:extLst>
              <a:ext uri="{FF2B5EF4-FFF2-40B4-BE49-F238E27FC236}">
                <a16:creationId xmlns:a16="http://schemas.microsoft.com/office/drawing/2014/main" id="{D3199B97-28E9-3BB4-3A68-98DDFF147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B9BC56-AECD-AA26-923B-60CD6313A399}"/>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2318301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7" name="Picture 6" descr="A couple of women sitting on a couch&#10;&#10;Description automatically generated with low confidence">
            <a:extLst>
              <a:ext uri="{FF2B5EF4-FFF2-40B4-BE49-F238E27FC236}">
                <a16:creationId xmlns:a16="http://schemas.microsoft.com/office/drawing/2014/main" id="{062CEC6B-5A25-1E4E-8FFD-442A1647D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954"/>
            <a:ext cx="12192000" cy="6903954"/>
          </a:xfrm>
          <a:prstGeom prst="rect">
            <a:avLst/>
          </a:prstGeom>
        </p:spPr>
      </p:pic>
      <p:sp>
        <p:nvSpPr>
          <p:cNvPr id="13" name="Rectangle 12">
            <a:extLst>
              <a:ext uri="{FF2B5EF4-FFF2-40B4-BE49-F238E27FC236}">
                <a16:creationId xmlns:a16="http://schemas.microsoft.com/office/drawing/2014/main" id="{BEE25524-18D3-4E36-BBAF-A6EE997EFD5A}"/>
              </a:ext>
            </a:extLst>
          </p:cNvPr>
          <p:cNvSpPr/>
          <p:nvPr userDrawn="1"/>
        </p:nvSpPr>
        <p:spPr>
          <a:xfrm>
            <a:off x="0" y="0"/>
            <a:ext cx="12192000" cy="6858000"/>
          </a:xfrm>
          <a:prstGeom prst="rect">
            <a:avLst/>
          </a:prstGeom>
          <a:gradFill flip="none" rotWithShape="1">
            <a:gsLst>
              <a:gs pos="0">
                <a:schemeClr val="bg1">
                  <a:lumMod val="50000"/>
                  <a:alpha val="40000"/>
                </a:schemeClr>
              </a:gs>
              <a:gs pos="9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title" hasCustomPrompt="1"/>
          </p:nvPr>
        </p:nvSpPr>
        <p:spPr>
          <a:xfrm>
            <a:off x="6215746" y="565278"/>
            <a:ext cx="4275827" cy="497517"/>
          </a:xfrm>
          <a:prstGeom prst="rect">
            <a:avLst/>
          </a:prstGeom>
        </p:spPr>
        <p:txBody>
          <a:bodyPr lIns="0" tIns="0" rIns="0" bIns="0" anchor="ctr" anchorCtr="0"/>
          <a:lstStyle>
            <a:lvl1pPr>
              <a:defRPr b="1" baseline="0">
                <a:solidFill>
                  <a:schemeClr val="bg1"/>
                </a:solidFill>
                <a:latin typeface="Calibri" panose="020F0502020204030204" pitchFamily="34" charset="0"/>
                <a:cs typeface="Tahoma" panose="020B0604030504040204" pitchFamily="34" charset="0"/>
              </a:defRPr>
            </a:lvl1pPr>
          </a:lstStyle>
          <a:p>
            <a:r>
              <a:rPr lang="en-US" altLang="ko-KR"/>
              <a:t>Contents Title</a:t>
            </a:r>
            <a:endParaRPr lang="ko-KR" altLang="en-US"/>
          </a:p>
        </p:txBody>
      </p:sp>
      <p:sp>
        <p:nvSpPr>
          <p:cNvPr id="4" name="Text Placeholder 3"/>
          <p:cNvSpPr>
            <a:spLocks noGrp="1"/>
          </p:cNvSpPr>
          <p:nvPr>
            <p:ph type="body" sz="quarter" idx="10" hasCustomPrompt="1"/>
          </p:nvPr>
        </p:nvSpPr>
        <p:spPr>
          <a:xfrm>
            <a:off x="6215746" y="144235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01. Presentation Sub Title</a:t>
            </a:r>
            <a:endParaRPr lang="ko-KR" altLang="en-US"/>
          </a:p>
        </p:txBody>
      </p:sp>
      <p:sp>
        <p:nvSpPr>
          <p:cNvPr id="6" name="Text Placeholder 5"/>
          <p:cNvSpPr>
            <a:spLocks noGrp="1"/>
          </p:cNvSpPr>
          <p:nvPr>
            <p:ph type="body" sz="quarter" idx="11" hasCustomPrompt="1"/>
          </p:nvPr>
        </p:nvSpPr>
        <p:spPr>
          <a:xfrm>
            <a:off x="6870700" y="2006598"/>
            <a:ext cx="4681868" cy="609600"/>
          </a:xfrm>
          <a:prstGeom prst="rect">
            <a:avLst/>
          </a:prstGeom>
        </p:spPr>
        <p:txBody>
          <a:bodyPr lIns="0" tIns="0" rIns="0" bIns="0" anchor="ctr" anchorCtr="0"/>
          <a:lstStyle>
            <a:lvl1pPr marL="0" indent="0">
              <a:lnSpc>
                <a:spcPct val="100000"/>
              </a:lnSpc>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9" name="Text Placeholder 3"/>
          <p:cNvSpPr>
            <a:spLocks noGrp="1"/>
          </p:cNvSpPr>
          <p:nvPr>
            <p:ph type="body" sz="quarter" idx="12" hasCustomPrompt="1"/>
          </p:nvPr>
        </p:nvSpPr>
        <p:spPr>
          <a:xfrm>
            <a:off x="6215746" y="2845187"/>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02. Presentation Sub Title</a:t>
            </a:r>
            <a:endParaRPr lang="ko-KR" altLang="en-US"/>
          </a:p>
        </p:txBody>
      </p:sp>
      <p:sp>
        <p:nvSpPr>
          <p:cNvPr id="10" name="Text Placeholder 5"/>
          <p:cNvSpPr>
            <a:spLocks noGrp="1"/>
          </p:cNvSpPr>
          <p:nvPr>
            <p:ph type="body" sz="quarter" idx="13" hasCustomPrompt="1"/>
          </p:nvPr>
        </p:nvSpPr>
        <p:spPr>
          <a:xfrm>
            <a:off x="6870700" y="3409429"/>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11" name="Text Placeholder 3"/>
          <p:cNvSpPr>
            <a:spLocks noGrp="1"/>
          </p:cNvSpPr>
          <p:nvPr>
            <p:ph type="body" sz="quarter" idx="14" hasCustomPrompt="1"/>
          </p:nvPr>
        </p:nvSpPr>
        <p:spPr>
          <a:xfrm>
            <a:off x="6215746" y="425934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03. Presentation Sub Title</a:t>
            </a:r>
            <a:endParaRPr lang="ko-KR" altLang="en-US"/>
          </a:p>
        </p:txBody>
      </p:sp>
      <p:sp>
        <p:nvSpPr>
          <p:cNvPr id="12" name="Text Placeholder 5"/>
          <p:cNvSpPr>
            <a:spLocks noGrp="1"/>
          </p:cNvSpPr>
          <p:nvPr>
            <p:ph type="body" sz="quarter" idx="15" hasCustomPrompt="1"/>
          </p:nvPr>
        </p:nvSpPr>
        <p:spPr>
          <a:xfrm>
            <a:off x="6870700" y="4823588"/>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5" name="Text Placeholder 4"/>
          <p:cNvSpPr>
            <a:spLocks noGrp="1"/>
          </p:cNvSpPr>
          <p:nvPr>
            <p:ph type="body" sz="quarter" idx="16" hasCustomPrompt="1"/>
          </p:nvPr>
        </p:nvSpPr>
        <p:spPr>
          <a:xfrm>
            <a:off x="6215746" y="5584824"/>
            <a:ext cx="4778375" cy="456746"/>
          </a:xfrm>
          <a:prstGeom prst="rect">
            <a:avLst/>
          </a:prstGeom>
        </p:spPr>
        <p:txBody>
          <a:bodyPr lIns="0" tIns="0" rIns="0" bIns="0"/>
          <a:lstStyle>
            <a:lvl1pPr>
              <a:defRPr lang="ko-KR" altLang="en-US" baseline="0">
                <a:solidFill>
                  <a:schemeClr val="bg1"/>
                </a:solidFill>
                <a:latin typeface="Calibri" panose="020F0502020204030204" pitchFamily="34" charset="0"/>
                <a:cs typeface="Tahoma" panose="020B0604030504040204" pitchFamily="34" charset="0"/>
              </a:defRPr>
            </a:lvl1pPr>
          </a:lstStyle>
          <a:p>
            <a:pPr marL="0" lvl="0" indent="0">
              <a:buNone/>
            </a:pPr>
            <a:r>
              <a:rPr lang="en-US" altLang="ko-KR"/>
              <a:t>04. Presentation Sub Title</a:t>
            </a:r>
            <a:endParaRPr lang="ko-KR" altLang="en-US"/>
          </a:p>
        </p:txBody>
      </p:sp>
      <p:sp>
        <p:nvSpPr>
          <p:cNvPr id="15" name="Footer Placeholder 4">
            <a:extLst>
              <a:ext uri="{FF2B5EF4-FFF2-40B4-BE49-F238E27FC236}">
                <a16:creationId xmlns:a16="http://schemas.microsoft.com/office/drawing/2014/main" id="{BF8DD867-7595-4CAB-968E-CD8F98E55965}"/>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192368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C766E6A2-E321-B34C-B56A-FB3811EB69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450" cy="6858000"/>
          </a:xfrm>
          <a:prstGeom prst="rect">
            <a:avLst/>
          </a:prstGeom>
        </p:spPr>
      </p:pic>
      <p:sp>
        <p:nvSpPr>
          <p:cNvPr id="6" name="Rectangle 5">
            <a:extLst>
              <a:ext uri="{FF2B5EF4-FFF2-40B4-BE49-F238E27FC236}">
                <a16:creationId xmlns:a16="http://schemas.microsoft.com/office/drawing/2014/main" id="{FC3336E4-B451-4BB1-9770-0ED3F00291E1}"/>
              </a:ext>
            </a:extLst>
          </p:cNvPr>
          <p:cNvSpPr/>
          <p:nvPr userDrawn="1"/>
        </p:nvSpPr>
        <p:spPr>
          <a:xfrm>
            <a:off x="0" y="0"/>
            <a:ext cx="12192000" cy="6858000"/>
          </a:xfrm>
          <a:prstGeom prst="rect">
            <a:avLst/>
          </a:prstGeom>
          <a:gradFill flip="none" rotWithShape="1">
            <a:gsLst>
              <a:gs pos="0">
                <a:schemeClr val="bg1">
                  <a:lumMod val="50000"/>
                  <a:alpha val="40000"/>
                </a:schemeClr>
              </a:gs>
              <a:gs pos="9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7" name="Footer Placeholder 4">
            <a:extLst>
              <a:ext uri="{FF2B5EF4-FFF2-40B4-BE49-F238E27FC236}">
                <a16:creationId xmlns:a16="http://schemas.microsoft.com/office/drawing/2014/main" id="{7F09C6AC-8B8B-4001-B5A3-C4A936C3E8FC}"/>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53710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D90492DE-4F77-4DC4-AD57-9936D9208526}"/>
              </a:ext>
            </a:extLst>
          </p:cNvPr>
          <p:cNvSpPr/>
          <p:nvPr userDrawn="1"/>
        </p:nvSpPr>
        <p:spPr>
          <a:xfrm>
            <a:off x="0" y="0"/>
            <a:ext cx="12192000" cy="6858000"/>
          </a:xfrm>
          <a:prstGeom prst="rect">
            <a:avLst/>
          </a:prstGeom>
          <a:gradFill flip="none" rotWithShape="1">
            <a:gsLst>
              <a:gs pos="0">
                <a:schemeClr val="bg1">
                  <a:lumMod val="50000"/>
                  <a:alpha val="40000"/>
                </a:schemeClr>
              </a:gs>
              <a:gs pos="9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7" name="Footer Placeholder 4">
            <a:extLst>
              <a:ext uri="{FF2B5EF4-FFF2-40B4-BE49-F238E27FC236}">
                <a16:creationId xmlns:a16="http://schemas.microsoft.com/office/drawing/2014/main" id="{DEB24D5F-2788-4939-BA1E-11430D3CE4C4}"/>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5811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5" name="Rectangle 4">
            <a:extLst>
              <a:ext uri="{FF2B5EF4-FFF2-40B4-BE49-F238E27FC236}">
                <a16:creationId xmlns:a16="http://schemas.microsoft.com/office/drawing/2014/main" id="{B6796116-A7C9-41A7-AF5C-D98A562348C1}"/>
              </a:ext>
            </a:extLst>
          </p:cNvPr>
          <p:cNvSpPr/>
          <p:nvPr userDrawn="1"/>
        </p:nvSpPr>
        <p:spPr>
          <a:xfrm>
            <a:off x="0" y="0"/>
            <a:ext cx="12192000" cy="6858000"/>
          </a:xfrm>
          <a:prstGeom prst="rect">
            <a:avLst/>
          </a:prstGeom>
          <a:gradFill flip="none" rotWithShape="1">
            <a:gsLst>
              <a:gs pos="0">
                <a:schemeClr val="bg1">
                  <a:lumMod val="50000"/>
                  <a:alpha val="40000"/>
                </a:schemeClr>
              </a:gs>
              <a:gs pos="9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Footer Placeholder 4">
            <a:extLst>
              <a:ext uri="{FF2B5EF4-FFF2-40B4-BE49-F238E27FC236}">
                <a16:creationId xmlns:a16="http://schemas.microsoft.com/office/drawing/2014/main" id="{58762054-E4ED-46DE-A715-B7871CC592D0}"/>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8868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8" cy="6858001"/>
          </a:xfrm>
          <a:prstGeom prst="rect">
            <a:avLst/>
          </a:prstGeom>
        </p:spPr>
      </p:pic>
      <p:sp>
        <p:nvSpPr>
          <p:cNvPr id="9" name="Rectangle 8">
            <a:extLst>
              <a:ext uri="{FF2B5EF4-FFF2-40B4-BE49-F238E27FC236}">
                <a16:creationId xmlns:a16="http://schemas.microsoft.com/office/drawing/2014/main" id="{48FF252B-10CD-4009-ACBE-7DDD264AAECA}"/>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3">
            <a:extLst>
              <a:ext uri="{FF2B5EF4-FFF2-40B4-BE49-F238E27FC236}">
                <a16:creationId xmlns:a16="http://schemas.microsoft.com/office/drawing/2014/main" id="{06A8FF37-EC4B-E64A-97D9-B0A27B76AB4A}"/>
              </a:ext>
            </a:extLst>
          </p:cNvPr>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30856" t="19799" r="51960" b="30823"/>
          <a:stretch/>
        </p:blipFill>
        <p:spPr>
          <a:xfrm>
            <a:off x="292100" y="1"/>
            <a:ext cx="11899900" cy="6858000"/>
          </a:xfrm>
          <a:prstGeom prst="rect">
            <a:avLst/>
          </a:prstGeom>
        </p:spPr>
      </p:pic>
      <p:sp>
        <p:nvSpPr>
          <p:cNvPr id="7" name="Text Placeholder 6"/>
          <p:cNvSpPr>
            <a:spLocks noGrp="1"/>
          </p:cNvSpPr>
          <p:nvPr>
            <p:ph type="body" sz="quarter" idx="10" hasCustomPrompt="1"/>
          </p:nvPr>
        </p:nvSpPr>
        <p:spPr>
          <a:xfrm>
            <a:off x="6023962" y="3320794"/>
            <a:ext cx="5875938" cy="544512"/>
          </a:xfrm>
          <a:prstGeom prst="rect">
            <a:avLst/>
          </a:prstGeom>
        </p:spPr>
        <p:txBody>
          <a:bodyPr lIns="0" tIns="0" rIns="0" bIns="0" anchor="ctr" anchorCtr="0"/>
          <a:lstStyle>
            <a:lvl1pPr marL="0" indent="0" latinLnBrk="0" hangingPunct="0">
              <a:buNone/>
              <a:defRPr sz="5000" b="1" baseline="0">
                <a:solidFill>
                  <a:schemeClr val="bg1"/>
                </a:solidFill>
                <a:latin typeface="Calibri" panose="020F0502020204030204" pitchFamily="34" charset="0"/>
                <a:cs typeface="Tahoma" panose="020B0604030504040204" pitchFamily="34" charset="0"/>
              </a:defRPr>
            </a:lvl1pPr>
          </a:lstStyle>
          <a:p>
            <a:pPr lvl="0"/>
            <a:r>
              <a:rPr lang="en-US" altLang="ko-KR"/>
              <a:t>Presentation Title</a:t>
            </a:r>
            <a:endParaRPr lang="ko-KR" altLang="en-US"/>
          </a:p>
        </p:txBody>
      </p:sp>
      <p:sp>
        <p:nvSpPr>
          <p:cNvPr id="159" name="Text Placeholder 6"/>
          <p:cNvSpPr>
            <a:spLocks noGrp="1"/>
          </p:cNvSpPr>
          <p:nvPr>
            <p:ph type="body" sz="quarter" idx="11" hasCustomPrompt="1"/>
          </p:nvPr>
        </p:nvSpPr>
        <p:spPr>
          <a:xfrm>
            <a:off x="6023962" y="3922355"/>
            <a:ext cx="5892712" cy="544512"/>
          </a:xfrm>
          <a:prstGeom prst="rect">
            <a:avLst/>
          </a:prstGeom>
        </p:spPr>
        <p:txBody>
          <a:bodyPr lIns="0" tIns="0" rIns="0" bIns="0" anchor="ctr" anchorCtr="0"/>
          <a:lstStyle>
            <a:lvl1pPr marL="0" indent="0">
              <a:buNone/>
              <a:defRPr sz="2500" b="0" baseline="0">
                <a:solidFill>
                  <a:schemeClr val="bg1"/>
                </a:solidFill>
                <a:latin typeface="Calibri" panose="020F0502020204030204" pitchFamily="34" charset="0"/>
                <a:cs typeface="Verdana" panose="020B0604030504040204" pitchFamily="34" charset="0"/>
              </a:defRPr>
            </a:lvl1pPr>
          </a:lstStyle>
          <a:p>
            <a:pPr lvl="0"/>
            <a:r>
              <a:rPr lang="en-US" altLang="ko-KR"/>
              <a:t>Presentation Sub Title</a:t>
            </a:r>
            <a:endParaRPr lang="ko-KR" altLang="en-US"/>
          </a:p>
        </p:txBody>
      </p:sp>
      <p:pic>
        <p:nvPicPr>
          <p:cNvPr id="8" name="Picture 7">
            <a:extLst>
              <a:ext uri="{FF2B5EF4-FFF2-40B4-BE49-F238E27FC236}">
                <a16:creationId xmlns:a16="http://schemas.microsoft.com/office/drawing/2014/main" id="{3CD38043-0D37-5244-AB53-E75CEA3BEB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5200" y="5602539"/>
            <a:ext cx="10261600" cy="609600"/>
          </a:xfrm>
          <a:prstGeom prst="rect">
            <a:avLst/>
          </a:prstGeom>
        </p:spPr>
      </p:pic>
      <p:sp>
        <p:nvSpPr>
          <p:cNvPr id="10" name="Footer Placeholder 4">
            <a:extLst>
              <a:ext uri="{FF2B5EF4-FFF2-40B4-BE49-F238E27FC236}">
                <a16:creationId xmlns:a16="http://schemas.microsoft.com/office/drawing/2014/main" id="{9C2B8CD1-7189-4000-99B5-43A5B6620083}"/>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6748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8" cy="6858001"/>
          </a:xfrm>
          <a:prstGeom prst="rect">
            <a:avLst/>
          </a:prstGeom>
        </p:spPr>
      </p:pic>
      <p:sp>
        <p:nvSpPr>
          <p:cNvPr id="9" name="Rectangle 8">
            <a:extLst>
              <a:ext uri="{FF2B5EF4-FFF2-40B4-BE49-F238E27FC236}">
                <a16:creationId xmlns:a16="http://schemas.microsoft.com/office/drawing/2014/main" id="{48FF252B-10CD-4009-ACBE-7DDD264AAECA}"/>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 Placeholder 6"/>
          <p:cNvSpPr>
            <a:spLocks noGrp="1"/>
          </p:cNvSpPr>
          <p:nvPr>
            <p:ph type="body" sz="quarter" idx="10" hasCustomPrompt="1"/>
          </p:nvPr>
        </p:nvSpPr>
        <p:spPr>
          <a:xfrm>
            <a:off x="6023962" y="3320794"/>
            <a:ext cx="5875938" cy="544512"/>
          </a:xfrm>
          <a:prstGeom prst="rect">
            <a:avLst/>
          </a:prstGeom>
        </p:spPr>
        <p:txBody>
          <a:bodyPr lIns="0" tIns="0" rIns="0" bIns="0" anchor="ctr" anchorCtr="0"/>
          <a:lstStyle>
            <a:lvl1pPr marL="0" indent="0" latinLnBrk="0" hangingPunct="0">
              <a:buNone/>
              <a:defRPr sz="5000" b="1" baseline="0">
                <a:solidFill>
                  <a:schemeClr val="bg1"/>
                </a:solidFill>
                <a:latin typeface="Calibri" panose="020F0502020204030204" pitchFamily="34" charset="0"/>
                <a:cs typeface="Tahoma" panose="020B0604030504040204" pitchFamily="34" charset="0"/>
              </a:defRPr>
            </a:lvl1pPr>
          </a:lstStyle>
          <a:p>
            <a:pPr lvl="0"/>
            <a:r>
              <a:rPr lang="en-US" altLang="ko-KR"/>
              <a:t>Section Title</a:t>
            </a:r>
            <a:endParaRPr lang="ko-KR" altLang="en-US"/>
          </a:p>
        </p:txBody>
      </p:sp>
      <p:sp>
        <p:nvSpPr>
          <p:cNvPr id="159" name="Text Placeholder 6"/>
          <p:cNvSpPr>
            <a:spLocks noGrp="1"/>
          </p:cNvSpPr>
          <p:nvPr>
            <p:ph type="body" sz="quarter" idx="11" hasCustomPrompt="1"/>
          </p:nvPr>
        </p:nvSpPr>
        <p:spPr>
          <a:xfrm>
            <a:off x="6023962" y="3922355"/>
            <a:ext cx="5892712" cy="544512"/>
          </a:xfrm>
          <a:prstGeom prst="rect">
            <a:avLst/>
          </a:prstGeom>
        </p:spPr>
        <p:txBody>
          <a:bodyPr lIns="0" tIns="0" rIns="0" bIns="0" anchor="ctr" anchorCtr="0"/>
          <a:lstStyle>
            <a:lvl1pPr marL="0" indent="0">
              <a:buNone/>
              <a:defRPr sz="2500" b="0" baseline="0">
                <a:solidFill>
                  <a:schemeClr val="bg1"/>
                </a:solidFill>
                <a:latin typeface="Calibri" panose="020F0502020204030204" pitchFamily="34" charset="0"/>
                <a:cs typeface="Verdana" panose="020B0604030504040204" pitchFamily="34" charset="0"/>
              </a:defRPr>
            </a:lvl1pPr>
          </a:lstStyle>
          <a:p>
            <a:pPr lvl="0"/>
            <a:r>
              <a:rPr lang="en-US" altLang="ko-KR"/>
              <a:t>Presentation Sub Title</a:t>
            </a:r>
            <a:endParaRPr lang="ko-KR" altLang="en-US"/>
          </a:p>
        </p:txBody>
      </p:sp>
      <p:sp>
        <p:nvSpPr>
          <p:cNvPr id="10" name="Footer Placeholder 4">
            <a:extLst>
              <a:ext uri="{FF2B5EF4-FFF2-40B4-BE49-F238E27FC236}">
                <a16:creationId xmlns:a16="http://schemas.microsoft.com/office/drawing/2014/main" id="{2BDE2153-C694-42E4-A347-3DB7E9A0C229}"/>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15362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7" name="Picture 6" descr="A couple of women sitting on a couch&#10;&#10;Description automatically generated with low confidence">
            <a:extLst>
              <a:ext uri="{FF2B5EF4-FFF2-40B4-BE49-F238E27FC236}">
                <a16:creationId xmlns:a16="http://schemas.microsoft.com/office/drawing/2014/main" id="{062CEC6B-5A25-1E4E-8FFD-442A1647D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954"/>
            <a:ext cx="12192000" cy="6903954"/>
          </a:xfrm>
          <a:prstGeom prst="rect">
            <a:avLst/>
          </a:prstGeom>
        </p:spPr>
      </p:pic>
      <p:sp>
        <p:nvSpPr>
          <p:cNvPr id="14" name="Rectangle 13">
            <a:extLst>
              <a:ext uri="{FF2B5EF4-FFF2-40B4-BE49-F238E27FC236}">
                <a16:creationId xmlns:a16="http://schemas.microsoft.com/office/drawing/2014/main" id="{2785AACA-0298-4483-93D1-C95E6C0BE2A4}"/>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title" hasCustomPrompt="1"/>
          </p:nvPr>
        </p:nvSpPr>
        <p:spPr>
          <a:xfrm>
            <a:off x="6215746" y="565278"/>
            <a:ext cx="4275827" cy="497517"/>
          </a:xfrm>
          <a:prstGeom prst="rect">
            <a:avLst/>
          </a:prstGeom>
        </p:spPr>
        <p:txBody>
          <a:bodyPr lIns="0" tIns="0" rIns="0" bIns="0" anchor="ctr" anchorCtr="0"/>
          <a:lstStyle>
            <a:lvl1pPr>
              <a:defRPr b="1" baseline="0">
                <a:solidFill>
                  <a:schemeClr val="bg1"/>
                </a:solidFill>
                <a:latin typeface="Calibri" panose="020F0502020204030204" pitchFamily="34" charset="0"/>
                <a:cs typeface="Tahoma" panose="020B0604030504040204" pitchFamily="34" charset="0"/>
              </a:defRPr>
            </a:lvl1pPr>
          </a:lstStyle>
          <a:p>
            <a:r>
              <a:rPr lang="en-US" altLang="ko-KR"/>
              <a:t>Contents Title</a:t>
            </a:r>
            <a:endParaRPr lang="ko-KR" altLang="en-US"/>
          </a:p>
        </p:txBody>
      </p:sp>
      <p:sp>
        <p:nvSpPr>
          <p:cNvPr id="4" name="Text Placeholder 3"/>
          <p:cNvSpPr>
            <a:spLocks noGrp="1"/>
          </p:cNvSpPr>
          <p:nvPr>
            <p:ph type="body" sz="quarter" idx="10" hasCustomPrompt="1"/>
          </p:nvPr>
        </p:nvSpPr>
        <p:spPr>
          <a:xfrm>
            <a:off x="6215746" y="144235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01. Presentation Sub Title</a:t>
            </a:r>
            <a:endParaRPr lang="ko-KR" altLang="en-US"/>
          </a:p>
        </p:txBody>
      </p:sp>
      <p:sp>
        <p:nvSpPr>
          <p:cNvPr id="6" name="Text Placeholder 5"/>
          <p:cNvSpPr>
            <a:spLocks noGrp="1"/>
          </p:cNvSpPr>
          <p:nvPr>
            <p:ph type="body" sz="quarter" idx="11" hasCustomPrompt="1"/>
          </p:nvPr>
        </p:nvSpPr>
        <p:spPr>
          <a:xfrm>
            <a:off x="6870700" y="2006598"/>
            <a:ext cx="4681868" cy="609600"/>
          </a:xfrm>
          <a:prstGeom prst="rect">
            <a:avLst/>
          </a:prstGeom>
        </p:spPr>
        <p:txBody>
          <a:bodyPr lIns="0" tIns="0" rIns="0" bIns="0" anchor="ctr" anchorCtr="0"/>
          <a:lstStyle>
            <a:lvl1pPr marL="0" indent="0">
              <a:lnSpc>
                <a:spcPct val="100000"/>
              </a:lnSpc>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9" name="Text Placeholder 3"/>
          <p:cNvSpPr>
            <a:spLocks noGrp="1"/>
          </p:cNvSpPr>
          <p:nvPr>
            <p:ph type="body" sz="quarter" idx="12" hasCustomPrompt="1"/>
          </p:nvPr>
        </p:nvSpPr>
        <p:spPr>
          <a:xfrm>
            <a:off x="6215746" y="2845187"/>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02. Presentation Sub Title</a:t>
            </a:r>
            <a:endParaRPr lang="ko-KR" altLang="en-US"/>
          </a:p>
        </p:txBody>
      </p:sp>
      <p:sp>
        <p:nvSpPr>
          <p:cNvPr id="10" name="Text Placeholder 5"/>
          <p:cNvSpPr>
            <a:spLocks noGrp="1"/>
          </p:cNvSpPr>
          <p:nvPr>
            <p:ph type="body" sz="quarter" idx="13" hasCustomPrompt="1"/>
          </p:nvPr>
        </p:nvSpPr>
        <p:spPr>
          <a:xfrm>
            <a:off x="6870700" y="3409429"/>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11" name="Text Placeholder 3"/>
          <p:cNvSpPr>
            <a:spLocks noGrp="1"/>
          </p:cNvSpPr>
          <p:nvPr>
            <p:ph type="body" sz="quarter" idx="14" hasCustomPrompt="1"/>
          </p:nvPr>
        </p:nvSpPr>
        <p:spPr>
          <a:xfrm>
            <a:off x="6215746" y="4259346"/>
            <a:ext cx="4586040" cy="533400"/>
          </a:xfrm>
          <a:prstGeom prst="rect">
            <a:avLst/>
          </a:prstGeom>
        </p:spPr>
        <p:txBody>
          <a:bodyPr lIns="0" tIns="0" rIns="0" bIns="0"/>
          <a:lstStyle>
            <a:lvl1pPr marL="0" indent="0">
              <a:buNone/>
              <a:defRPr baseline="0">
                <a:solidFill>
                  <a:schemeClr val="bg1"/>
                </a:solidFill>
                <a:latin typeface="Calibri" panose="020F0502020204030204" pitchFamily="34" charset="0"/>
                <a:cs typeface="Tahoma" panose="020B0604030504040204" pitchFamily="34" charset="0"/>
              </a:defRPr>
            </a:lvl1pPr>
          </a:lstStyle>
          <a:p>
            <a:pPr lvl="0"/>
            <a:r>
              <a:rPr lang="en-US" altLang="ko-KR"/>
              <a:t>03. Presentation Sub Title</a:t>
            </a:r>
            <a:endParaRPr lang="ko-KR" altLang="en-US"/>
          </a:p>
        </p:txBody>
      </p:sp>
      <p:sp>
        <p:nvSpPr>
          <p:cNvPr id="12" name="Text Placeholder 5"/>
          <p:cNvSpPr>
            <a:spLocks noGrp="1"/>
          </p:cNvSpPr>
          <p:nvPr>
            <p:ph type="body" sz="quarter" idx="15" hasCustomPrompt="1"/>
          </p:nvPr>
        </p:nvSpPr>
        <p:spPr>
          <a:xfrm>
            <a:off x="6870700" y="4823588"/>
            <a:ext cx="4681868" cy="609600"/>
          </a:xfrm>
          <a:prstGeom prst="rect">
            <a:avLst/>
          </a:prstGeom>
        </p:spPr>
        <p:txBody>
          <a:bodyPr lIns="0" tIns="0" rIns="0" bIns="0" anchor="ctr" anchorCtr="0"/>
          <a:lstStyle>
            <a:lvl1pPr marL="0" indent="0">
              <a:spcBef>
                <a:spcPts val="0"/>
              </a:spcBef>
              <a:buNone/>
              <a:defRPr sz="2000" baseline="0">
                <a:solidFill>
                  <a:schemeClr val="bg1"/>
                </a:solidFill>
                <a:latin typeface="Calibri" panose="020F0502020204030204" pitchFamily="34" charset="0"/>
                <a:cs typeface="Verdana" panose="020B0604030504040204" pitchFamily="34" charset="0"/>
              </a:defRPr>
            </a:lvl1pPr>
          </a:lstStyle>
          <a:p>
            <a:pPr lvl="0"/>
            <a:r>
              <a:rPr lang="en-US" altLang="ko-KR"/>
              <a:t>Presentation title</a:t>
            </a:r>
          </a:p>
          <a:p>
            <a:pPr lvl="0"/>
            <a:r>
              <a:rPr lang="en-US" altLang="ko-KR"/>
              <a:t>Presentation title</a:t>
            </a:r>
            <a:endParaRPr lang="ko-KR" altLang="en-US"/>
          </a:p>
        </p:txBody>
      </p:sp>
      <p:sp>
        <p:nvSpPr>
          <p:cNvPr id="5" name="Text Placeholder 4"/>
          <p:cNvSpPr>
            <a:spLocks noGrp="1"/>
          </p:cNvSpPr>
          <p:nvPr>
            <p:ph type="body" sz="quarter" idx="16" hasCustomPrompt="1"/>
          </p:nvPr>
        </p:nvSpPr>
        <p:spPr>
          <a:xfrm>
            <a:off x="6215746" y="5584824"/>
            <a:ext cx="4778375" cy="456746"/>
          </a:xfrm>
          <a:prstGeom prst="rect">
            <a:avLst/>
          </a:prstGeom>
        </p:spPr>
        <p:txBody>
          <a:bodyPr lIns="0" tIns="0" rIns="0" bIns="0"/>
          <a:lstStyle>
            <a:lvl1pPr>
              <a:defRPr lang="ko-KR" altLang="en-US" baseline="0">
                <a:solidFill>
                  <a:schemeClr val="bg1"/>
                </a:solidFill>
                <a:latin typeface="Calibri" panose="020F0502020204030204" pitchFamily="34" charset="0"/>
                <a:cs typeface="Tahoma" panose="020B0604030504040204" pitchFamily="34" charset="0"/>
              </a:defRPr>
            </a:lvl1pPr>
          </a:lstStyle>
          <a:p>
            <a:pPr marL="0" lvl="0" indent="0">
              <a:buNone/>
            </a:pPr>
            <a:r>
              <a:rPr lang="en-US" altLang="ko-KR"/>
              <a:t>04. Presentation Sub Title</a:t>
            </a:r>
            <a:endParaRPr lang="ko-KR" altLang="en-US"/>
          </a:p>
        </p:txBody>
      </p:sp>
      <p:sp>
        <p:nvSpPr>
          <p:cNvPr id="15" name="Footer Placeholder 4">
            <a:extLst>
              <a:ext uri="{FF2B5EF4-FFF2-40B4-BE49-F238E27FC236}">
                <a16:creationId xmlns:a16="http://schemas.microsoft.com/office/drawing/2014/main" id="{D5FEC748-3B53-4BCC-B5D4-16732B31F327}"/>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324017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C766E6A2-E321-B34C-B56A-FB3811EB69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450" cy="6858000"/>
          </a:xfrm>
          <a:prstGeom prst="rect">
            <a:avLst/>
          </a:prstGeom>
        </p:spPr>
      </p:pic>
      <p:sp>
        <p:nvSpPr>
          <p:cNvPr id="7" name="Rectangle 6">
            <a:extLst>
              <a:ext uri="{FF2B5EF4-FFF2-40B4-BE49-F238E27FC236}">
                <a16:creationId xmlns:a16="http://schemas.microsoft.com/office/drawing/2014/main" id="{F240DA8C-CF48-4E9B-BB09-BAA24ECF04AB}"/>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Tree>
    <p:extLst>
      <p:ext uri="{BB962C8B-B14F-4D97-AF65-F5344CB8AC3E}">
        <p14:creationId xmlns:p14="http://schemas.microsoft.com/office/powerpoint/2010/main" val="18725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E6A2-E321-B34C-B56A-FB3811EB6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3D70AA3-04ED-4668-8D96-8D01A4E394AB}"/>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8" name="Footer Placeholder 4">
            <a:extLst>
              <a:ext uri="{FF2B5EF4-FFF2-40B4-BE49-F238E27FC236}">
                <a16:creationId xmlns:a16="http://schemas.microsoft.com/office/drawing/2014/main" id="{BE859E42-2901-441E-A96B-89A9E03712C3}"/>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170017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623F12-984A-46DF-B8C9-531FE601E971}"/>
              </a:ext>
            </a:extLst>
          </p:cNvPr>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itle 3">
            <a:extLst>
              <a:ext uri="{FF2B5EF4-FFF2-40B4-BE49-F238E27FC236}">
                <a16:creationId xmlns:a16="http://schemas.microsoft.com/office/drawing/2014/main" id="{C0698A99-85D1-854D-A49A-1E18F09AAC9A}"/>
              </a:ext>
            </a:extLst>
          </p:cNvPr>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42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12" name="Text Placeholder 6">
            <a:extLst>
              <a:ext uri="{FF2B5EF4-FFF2-40B4-BE49-F238E27FC236}">
                <a16:creationId xmlns:a16="http://schemas.microsoft.com/office/drawing/2014/main" id="{26290EEF-A8E7-E145-A154-EAC6B8158FB5}"/>
              </a:ext>
            </a:extLst>
          </p:cNvPr>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7" name="Footer Placeholder 4">
            <a:extLst>
              <a:ext uri="{FF2B5EF4-FFF2-40B4-BE49-F238E27FC236}">
                <a16:creationId xmlns:a16="http://schemas.microsoft.com/office/drawing/2014/main" id="{D4A9B8D3-F474-413A-A863-203076E3D0CD}"/>
              </a:ext>
            </a:extLst>
          </p:cNvPr>
          <p:cNvSpPr>
            <a:spLocks noGrp="1"/>
          </p:cNvSpPr>
          <p:nvPr>
            <p:ph type="ftr" sz="quarter" idx="3"/>
          </p:nvPr>
        </p:nvSpPr>
        <p:spPr>
          <a:xfrm>
            <a:off x="534390" y="6356350"/>
            <a:ext cx="10895610" cy="365125"/>
          </a:xfrm>
          <a:prstGeom prst="rect">
            <a:avLst/>
          </a:prstGeom>
        </p:spPr>
        <p:txBody>
          <a:bodyPr vert="horz" lIns="91440" tIns="45720" rIns="91440" bIns="45720" rtlCol="0" anchor="ctr"/>
          <a:lstStyle>
            <a:lvl1pPr algn="r">
              <a:defRPr sz="1000">
                <a:solidFill>
                  <a:schemeClr val="bg1"/>
                </a:solidFill>
                <a:latin typeface="+mn-lt"/>
              </a:defRPr>
            </a:lvl1pPr>
          </a:lstStyle>
          <a:p>
            <a:endParaRPr lang="en-US">
              <a:ea typeface="Arial"/>
              <a:cs typeface="Arial"/>
              <a:sym typeface="Arial"/>
            </a:endParaRPr>
          </a:p>
        </p:txBody>
      </p:sp>
    </p:spTree>
    <p:extLst>
      <p:ext uri="{BB962C8B-B14F-4D97-AF65-F5344CB8AC3E}">
        <p14:creationId xmlns:p14="http://schemas.microsoft.com/office/powerpoint/2010/main" val="231747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61F7-7148-F303-D0E4-303A028FA5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706624-4080-E871-E8CB-F1BFD583E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3BAFBF-8A98-97CF-770B-4B6AAA1C93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EF9867-8691-8C9E-B71A-1C0A52C44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0B43B2-F43E-C2A6-4530-1F87DE61D1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F3E07-E311-9978-CE98-1CA29A4B64D3}"/>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8" name="Footer Placeholder 7">
            <a:extLst>
              <a:ext uri="{FF2B5EF4-FFF2-40B4-BE49-F238E27FC236}">
                <a16:creationId xmlns:a16="http://schemas.microsoft.com/office/drawing/2014/main" id="{A2240511-375C-B2AE-52E6-F6404C233C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6CE88A-3142-2849-B239-919CD6CE87B6}"/>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3194806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4" name="Rectangle 3"/>
          <p:cNvSpPr/>
          <p:nvPr userDrawn="1"/>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 name="Title 1"/>
          <p:cNvSpPr>
            <a:spLocks noGrp="1"/>
          </p:cNvSpPr>
          <p:nvPr>
            <p:ph type="title" hasCustomPrompt="1"/>
          </p:nvPr>
        </p:nvSpPr>
        <p:spPr>
          <a:xfrm>
            <a:off x="6250460" y="3146425"/>
            <a:ext cx="5422900" cy="879475"/>
          </a:xfrm>
          <a:prstGeom prst="rect">
            <a:avLst/>
          </a:prstGeom>
        </p:spPr>
        <p:txBody>
          <a:bodyPr lIns="0" tIns="0" rIns="0" bIns="0" anchor="ctr" anchorCtr="0"/>
          <a:lstStyle>
            <a:lvl1pPr algn="r">
              <a:defRPr sz="6000" b="1" baseline="0">
                <a:solidFill>
                  <a:schemeClr val="bg1"/>
                </a:solidFill>
                <a:latin typeface="Calibri" panose="020F0502020204030204" pitchFamily="34" charset="0"/>
                <a:cs typeface="Tahoma" panose="020B0604030504040204" pitchFamily="34" charset="0"/>
              </a:defRPr>
            </a:lvl1pPr>
          </a:lstStyle>
          <a:p>
            <a:r>
              <a:rPr lang="en-US" altLang="ko-KR"/>
              <a:t>Thank You</a:t>
            </a:r>
            <a:endParaRPr lang="ko-KR" altLang="en-US"/>
          </a:p>
        </p:txBody>
      </p:sp>
    </p:spTree>
    <p:extLst>
      <p:ext uri="{BB962C8B-B14F-4D97-AF65-F5344CB8AC3E}">
        <p14:creationId xmlns:p14="http://schemas.microsoft.com/office/powerpoint/2010/main" val="16579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D79D50-FD33-4AAE-8B03-222DFEAB795F}"/>
              </a:ext>
            </a:extLst>
          </p:cNvPr>
          <p:cNvSpPr/>
          <p:nvPr userDrawn="1"/>
        </p:nvSpPr>
        <p:spPr>
          <a:xfrm>
            <a:off x="0" y="-8512"/>
            <a:ext cx="584859" cy="6866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8B7A887E-F577-4530-BE70-08B40AE9482A}"/>
              </a:ext>
            </a:extLst>
          </p:cNvPr>
          <p:cNvSpPr>
            <a:spLocks noGrp="1"/>
          </p:cNvSpPr>
          <p:nvPr>
            <p:ph type="title" orient="vert"/>
          </p:nvPr>
        </p:nvSpPr>
        <p:spPr>
          <a:xfrm>
            <a:off x="10735294" y="249382"/>
            <a:ext cx="800750" cy="632954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E8EC25-A202-4FDA-9D48-A519C4079BAE}"/>
              </a:ext>
            </a:extLst>
          </p:cNvPr>
          <p:cNvSpPr>
            <a:spLocks noGrp="1"/>
          </p:cNvSpPr>
          <p:nvPr>
            <p:ph type="body" orient="vert" idx="1"/>
          </p:nvPr>
        </p:nvSpPr>
        <p:spPr>
          <a:xfrm>
            <a:off x="838200" y="249382"/>
            <a:ext cx="9747820" cy="63295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61255-CB04-491C-A018-AED970F26AB8}"/>
              </a:ext>
            </a:extLst>
          </p:cNvPr>
          <p:cNvSpPr>
            <a:spLocks noGrp="1"/>
          </p:cNvSpPr>
          <p:nvPr>
            <p:ph type="dt" sz="half" idx="10"/>
          </p:nvPr>
        </p:nvSpPr>
        <p:spPr>
          <a:xfrm rot="5400000">
            <a:off x="-409205" y="592127"/>
            <a:ext cx="1324455" cy="365125"/>
          </a:xfrm>
        </p:spPr>
        <p:txBody>
          <a:bodyPr/>
          <a:lstStyle/>
          <a:p>
            <a:fld id="{B1C3E438-9584-4DC6-8AE2-194E6FB9DC5D}" type="datetime1">
              <a:rPr lang="en-US" smtClean="0"/>
              <a:t>9/8/23</a:t>
            </a:fld>
            <a:endParaRPr lang="en-US"/>
          </a:p>
        </p:txBody>
      </p:sp>
      <p:sp>
        <p:nvSpPr>
          <p:cNvPr id="5" name="Footer Placeholder 4">
            <a:extLst>
              <a:ext uri="{FF2B5EF4-FFF2-40B4-BE49-F238E27FC236}">
                <a16:creationId xmlns:a16="http://schemas.microsoft.com/office/drawing/2014/main" id="{89AD2279-1AEC-4914-B0F0-E6ED53A99E6E}"/>
              </a:ext>
            </a:extLst>
          </p:cNvPr>
          <p:cNvSpPr>
            <a:spLocks noGrp="1"/>
          </p:cNvSpPr>
          <p:nvPr>
            <p:ph type="ftr" sz="quarter" idx="11"/>
          </p:nvPr>
        </p:nvSpPr>
        <p:spPr>
          <a:xfrm rot="5400000">
            <a:off x="-1617343" y="3279096"/>
            <a:ext cx="3740729" cy="365125"/>
          </a:xfrm>
        </p:spPr>
        <p:txBody>
          <a:bodyPr/>
          <a:lstStyle/>
          <a:p>
            <a:endParaRPr lang="en-US">
              <a:solidFill>
                <a:srgbClr val="000000"/>
              </a:solidFill>
              <a:ea typeface="Arial"/>
              <a:cs typeface="Arial"/>
              <a:sym typeface="Arial"/>
            </a:endParaRPr>
          </a:p>
        </p:txBody>
      </p:sp>
      <p:sp>
        <p:nvSpPr>
          <p:cNvPr id="6" name="Slide Number Placeholder 5">
            <a:extLst>
              <a:ext uri="{FF2B5EF4-FFF2-40B4-BE49-F238E27FC236}">
                <a16:creationId xmlns:a16="http://schemas.microsoft.com/office/drawing/2014/main" id="{67EEA126-2688-4710-942C-0FF36C73BB38}"/>
              </a:ext>
            </a:extLst>
          </p:cNvPr>
          <p:cNvSpPr>
            <a:spLocks noGrp="1"/>
          </p:cNvSpPr>
          <p:nvPr>
            <p:ph type="sldNum" sz="quarter" idx="12"/>
          </p:nvPr>
        </p:nvSpPr>
        <p:spPr>
          <a:xfrm rot="5400000">
            <a:off x="-409206" y="5900749"/>
            <a:ext cx="1324453" cy="365125"/>
          </a:xfrm>
        </p:spPr>
        <p:txBody>
          <a:bodyPr/>
          <a:lstStyle/>
          <a:p>
            <a:fld id="{7AECF9F7-985E-4433-8B29-B09A3903B07D}" type="slidenum">
              <a:rPr lang="en-US" smtClean="0"/>
              <a:t>‹#›</a:t>
            </a:fld>
            <a:endParaRPr lang="en-US"/>
          </a:p>
        </p:txBody>
      </p:sp>
      <p:sp>
        <p:nvSpPr>
          <p:cNvPr id="8" name="object 42">
            <a:extLst>
              <a:ext uri="{FF2B5EF4-FFF2-40B4-BE49-F238E27FC236}">
                <a16:creationId xmlns:a16="http://schemas.microsoft.com/office/drawing/2014/main" id="{A56C8094-E915-4613-A823-1E9761FA0DA9}"/>
              </a:ext>
            </a:extLst>
          </p:cNvPr>
          <p:cNvSpPr/>
          <p:nvPr userDrawn="1"/>
        </p:nvSpPr>
        <p:spPr>
          <a:xfrm>
            <a:off x="11685318" y="-8512"/>
            <a:ext cx="506681" cy="6866512"/>
          </a:xfrm>
          <a:custGeom>
            <a:avLst/>
            <a:gdLst/>
            <a:ahLst/>
            <a:cxnLst/>
            <a:rect l="l" t="t" r="r" b="b"/>
            <a:pathLst>
              <a:path w="8686800" h="369570">
                <a:moveTo>
                  <a:pt x="8686800" y="0"/>
                </a:moveTo>
                <a:lnTo>
                  <a:pt x="0" y="0"/>
                </a:lnTo>
                <a:lnTo>
                  <a:pt x="0" y="369392"/>
                </a:lnTo>
                <a:lnTo>
                  <a:pt x="8686800" y="369392"/>
                </a:lnTo>
                <a:lnTo>
                  <a:pt x="8686800" y="0"/>
                </a:lnTo>
                <a:close/>
              </a:path>
            </a:pathLst>
          </a:custGeom>
          <a:solidFill>
            <a:srgbClr val="201A51"/>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sz="1398"/>
          </a:p>
        </p:txBody>
      </p:sp>
      <p:pic>
        <p:nvPicPr>
          <p:cNvPr id="9" name="Picture 8">
            <a:extLst>
              <a:ext uri="{FF2B5EF4-FFF2-40B4-BE49-F238E27FC236}">
                <a16:creationId xmlns:a16="http://schemas.microsoft.com/office/drawing/2014/main" id="{A706B067-F82D-452B-800A-26A7AD10CBEB}"/>
              </a:ext>
            </a:extLst>
          </p:cNvPr>
          <p:cNvPicPr>
            <a:picLocks noChangeAspect="1"/>
          </p:cNvPicPr>
          <p:nvPr userDrawn="1"/>
        </p:nvPicPr>
        <p:blipFill>
          <a:blip r:embed="rId2"/>
          <a:stretch>
            <a:fillRect/>
          </a:stretch>
        </p:blipFill>
        <p:spPr>
          <a:xfrm rot="5400000">
            <a:off x="11731714" y="136525"/>
            <a:ext cx="413887" cy="365760"/>
          </a:xfrm>
          <a:prstGeom prst="rect">
            <a:avLst/>
          </a:prstGeom>
        </p:spPr>
      </p:pic>
    </p:spTree>
    <p:extLst>
      <p:ext uri="{BB962C8B-B14F-4D97-AF65-F5344CB8AC3E}">
        <p14:creationId xmlns:p14="http://schemas.microsoft.com/office/powerpoint/2010/main" val="401754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out Logo and Page #">
    <p:spTree>
      <p:nvGrpSpPr>
        <p:cNvPr id="1" name="Shape 47"/>
        <p:cNvGrpSpPr/>
        <p:nvPr/>
      </p:nvGrpSpPr>
      <p:grpSpPr>
        <a:xfrm>
          <a:off x="0" y="0"/>
          <a:ext cx="0" cy="0"/>
          <a:chOff x="0" y="0"/>
          <a:chExt cx="0" cy="0"/>
        </a:xfrm>
      </p:grpSpPr>
      <p:sp>
        <p:nvSpPr>
          <p:cNvPr id="3" name="Title 1"/>
          <p:cNvSpPr>
            <a:spLocks noGrp="1"/>
          </p:cNvSpPr>
          <p:nvPr>
            <p:ph type="title"/>
          </p:nvPr>
        </p:nvSpPr>
        <p:spPr>
          <a:xfrm>
            <a:off x="1229651" y="404357"/>
            <a:ext cx="10124149" cy="670136"/>
          </a:xfrm>
        </p:spPr>
        <p:txBody>
          <a:bodyPr>
            <a:normAutofit/>
          </a:bodyPr>
          <a:lstStyle>
            <a:lvl1pPr>
              <a:defRPr sz="4000" b="1" i="0">
                <a:latin typeface="Gotham Bold" charset="0"/>
                <a:ea typeface="Gotham Bold" charset="0"/>
                <a:cs typeface="Gotham Bold" charset="0"/>
              </a:defRPr>
            </a:lvl1pPr>
          </a:lstStyle>
          <a:p>
            <a:r>
              <a:rPr lang="en-US"/>
              <a:t>Click to edit Master title style</a:t>
            </a:r>
          </a:p>
        </p:txBody>
      </p:sp>
      <p:sp>
        <p:nvSpPr>
          <p:cNvPr id="5" name="Content Placeholder 2"/>
          <p:cNvSpPr>
            <a:spLocks noGrp="1"/>
          </p:cNvSpPr>
          <p:nvPr>
            <p:ph idx="1"/>
          </p:nvPr>
        </p:nvSpPr>
        <p:spPr>
          <a:xfrm>
            <a:off x="1229651" y="1478851"/>
            <a:ext cx="10124149" cy="3169349"/>
          </a:xfrm>
        </p:spPr>
        <p:txBody>
          <a:bodyPr>
            <a:normAutofit/>
          </a:bodyPr>
          <a:lstStyle>
            <a:lvl1pPr marL="0" indent="0">
              <a:buNone/>
              <a:defRPr sz="2400">
                <a:latin typeface="Gotham Book" charset="0"/>
                <a:ea typeface="Gotham Book" charset="0"/>
                <a:cs typeface="Gotham Book" charset="0"/>
              </a:defRPr>
            </a:lvl1pPr>
            <a:lvl2pPr>
              <a:defRPr sz="2400">
                <a:latin typeface="Gotham Book" charset="0"/>
                <a:ea typeface="Gotham Book" charset="0"/>
                <a:cs typeface="Gotham Book" charset="0"/>
              </a:defRPr>
            </a:lvl2pPr>
            <a:lvl3pPr marL="1523962" indent="-304792">
              <a:buFont typeface="Courier New" charset="0"/>
              <a:buChar char="o"/>
              <a:defRPr sz="2400">
                <a:latin typeface="Gotham Book" charset="0"/>
                <a:ea typeface="Gotham Book" charset="0"/>
                <a:cs typeface="Gotham Book" charset="0"/>
              </a:defRPr>
            </a:lvl3pPr>
            <a:lvl4pPr marL="2133547" indent="-304792">
              <a:buFont typeface="Wingdings" charset="2"/>
              <a:buChar char="§"/>
              <a:defRPr sz="2400">
                <a:latin typeface="Gotham Book" charset="0"/>
                <a:ea typeface="Gotham Book" charset="0"/>
                <a:cs typeface="Gotham Book" charset="0"/>
              </a:defRPr>
            </a:lvl4pPr>
            <a:lvl5pPr marL="2743131" indent="-304792">
              <a:buFont typeface="Wingdings" charset="2"/>
              <a:buChar char="ü"/>
              <a:defRPr sz="2400">
                <a:latin typeface="Gotham Book" charset="0"/>
                <a:ea typeface="Gotham Book" charset="0"/>
                <a:cs typeface="Gotham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1" y="1"/>
            <a:ext cx="259644"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latin typeface="Gotham Bold"/>
            </a:endParaRPr>
          </a:p>
        </p:txBody>
      </p:sp>
      <p:cxnSp>
        <p:nvCxnSpPr>
          <p:cNvPr id="7" name="Straight Connector 6"/>
          <p:cNvCxnSpPr/>
          <p:nvPr userDrawn="1"/>
        </p:nvCxnSpPr>
        <p:spPr>
          <a:xfrm>
            <a:off x="202781" y="739425"/>
            <a:ext cx="824088" cy="0"/>
          </a:xfrm>
          <a:prstGeom prst="line">
            <a:avLst/>
          </a:prstGeom>
          <a:ln w="3175" cmpd="sng">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501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2" name="Rectangle 1"/>
          <p:cNvSpPr/>
          <p:nvPr userDrawn="1"/>
        </p:nvSpPr>
        <p:spPr>
          <a:xfrm>
            <a:off x="0" y="0"/>
            <a:ext cx="12192000" cy="1101012"/>
          </a:xfrm>
          <a:prstGeom prst="rect">
            <a:avLst/>
          </a:prstGeom>
          <a:gradFill>
            <a:gsLst>
              <a:gs pos="16000">
                <a:schemeClr val="accent1"/>
              </a:gs>
              <a:gs pos="100000">
                <a:schemeClr val="accent3"/>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pic>
        <p:nvPicPr>
          <p:cNvPr id="11" name="Picture 10">
            <a:extLst>
              <a:ext uri="{FF2B5EF4-FFF2-40B4-BE49-F238E27FC236}">
                <a16:creationId xmlns:a16="http://schemas.microsoft.com/office/drawing/2014/main" id="{DF89C88B-ACA7-264F-8002-417679CD0C10}"/>
              </a:ext>
            </a:extLst>
          </p:cNvPr>
          <p:cNvPicPr>
            <a:picLocks noChangeAspect="1"/>
          </p:cNvPicPr>
          <p:nvPr userDrawn="1"/>
        </p:nvPicPr>
        <p:blipFill rotWithShape="1">
          <a:blip r:embed="rId2" cstate="screen">
            <a:alphaModFix amt="6000"/>
            <a:extLst>
              <a:ext uri="{28A0092B-C50C-407E-A947-70E740481C1C}">
                <a14:useLocalDpi xmlns:a14="http://schemas.microsoft.com/office/drawing/2010/main"/>
              </a:ext>
            </a:extLst>
          </a:blip>
          <a:srcRect l="-141463" t="11445" r="35460" b="-40374"/>
          <a:stretch/>
        </p:blipFill>
        <p:spPr>
          <a:xfrm>
            <a:off x="-30045" y="1"/>
            <a:ext cx="12222045" cy="6858000"/>
          </a:xfrm>
          <a:prstGeom prst="rect">
            <a:avLst/>
          </a:prstGeom>
        </p:spPr>
      </p:pic>
      <p:sp>
        <p:nvSpPr>
          <p:cNvPr id="4" name="Title 3"/>
          <p:cNvSpPr>
            <a:spLocks noGrp="1"/>
          </p:cNvSpPr>
          <p:nvPr>
            <p:ph type="title" hasCustomPrompt="1"/>
          </p:nvPr>
        </p:nvSpPr>
        <p:spPr>
          <a:xfrm>
            <a:off x="385761" y="502284"/>
            <a:ext cx="4470400" cy="460375"/>
          </a:xfrm>
          <a:prstGeom prst="rect">
            <a:avLst/>
          </a:prstGeom>
        </p:spPr>
        <p:txBody>
          <a:bodyPr lIns="0" tIns="0" rIns="0" bIns="0" anchor="ctr" anchorCtr="0"/>
          <a:lstStyle>
            <a:lvl1pPr>
              <a:defRPr lang="ko-KR" altLang="en-US" sz="3500" b="1">
                <a:solidFill>
                  <a:schemeClr val="bg1"/>
                </a:solidFill>
                <a:latin typeface="Calibri" panose="020F0502020204030204" pitchFamily="34" charset="0"/>
                <a:ea typeface="Calibri" panose="020F0502020204030204" pitchFamily="34" charset="0"/>
                <a:cs typeface="Tahoma" panose="020B0604030504040204" pitchFamily="34" charset="0"/>
              </a:defRPr>
            </a:lvl1pPr>
          </a:lstStyle>
          <a:p>
            <a:pPr marL="0" lvl="0"/>
            <a:r>
              <a:rPr lang="en-US" altLang="ko-KR"/>
              <a:t>Slide Main Title</a:t>
            </a:r>
            <a:endParaRPr lang="ko-KR" altLang="en-US"/>
          </a:p>
        </p:txBody>
      </p:sp>
      <p:sp>
        <p:nvSpPr>
          <p:cNvPr id="8" name="Text Placeholder 6"/>
          <p:cNvSpPr>
            <a:spLocks noGrp="1"/>
          </p:cNvSpPr>
          <p:nvPr>
            <p:ph type="body" sz="quarter" idx="11"/>
          </p:nvPr>
        </p:nvSpPr>
        <p:spPr>
          <a:xfrm>
            <a:off x="385761" y="240666"/>
            <a:ext cx="4953000" cy="227988"/>
          </a:xfrm>
          <a:prstGeom prst="rect">
            <a:avLst/>
          </a:prstGeom>
        </p:spPr>
        <p:txBody>
          <a:bodyPr lIns="0" tIns="0" rIns="0" bIns="0" anchor="ctr" anchorCtr="0"/>
          <a:lstStyle>
            <a:lvl1pPr>
              <a:defRPr lang="ko-KR" altLang="en-US" sz="2000" baseline="0">
                <a:solidFill>
                  <a:schemeClr val="bg2"/>
                </a:solidFill>
                <a:latin typeface="Calibri" panose="020F0502020204030204" pitchFamily="34" charset="0"/>
              </a:defRPr>
            </a:lvl1pPr>
          </a:lstStyle>
          <a:p>
            <a:pPr marL="0" lvl="0" indent="0">
              <a:buNone/>
            </a:pPr>
            <a:r>
              <a:rPr lang="en-US" altLang="ko-KR" sz="1500">
                <a:solidFill>
                  <a:schemeClr val="bg2">
                    <a:lumMod val="50000"/>
                  </a:schemeClr>
                </a:solidFill>
              </a:rPr>
              <a:t>Design inspiration For Presentation</a:t>
            </a:r>
            <a:endParaRPr lang="ko-KR" altLang="en-US" sz="1500">
              <a:solidFill>
                <a:schemeClr val="bg2">
                  <a:lumMod val="50000"/>
                </a:schemeClr>
              </a:solidFill>
            </a:endParaRPr>
          </a:p>
        </p:txBody>
      </p:sp>
      <p:sp>
        <p:nvSpPr>
          <p:cNvPr id="10" name="Freeform 9" hidden="1"/>
          <p:cNvSpPr/>
          <p:nvPr userDrawn="1"/>
        </p:nvSpPr>
        <p:spPr>
          <a:xfrm rot="5400000">
            <a:off x="-284391" y="621728"/>
            <a:ext cx="999676" cy="430895"/>
          </a:xfrm>
          <a:custGeom>
            <a:avLst/>
            <a:gdLst>
              <a:gd name="connsiteX0" fmla="*/ 0 w 1065780"/>
              <a:gd name="connsiteY0" fmla="*/ 459388 h 459388"/>
              <a:gd name="connsiteX1" fmla="*/ 262383 w 1065780"/>
              <a:gd name="connsiteY1" fmla="*/ 0 h 459388"/>
              <a:gd name="connsiteX2" fmla="*/ 803396 w 1065780"/>
              <a:gd name="connsiteY2" fmla="*/ 0 h 459388"/>
              <a:gd name="connsiteX3" fmla="*/ 1065780 w 1065780"/>
              <a:gd name="connsiteY3" fmla="*/ 459388 h 459388"/>
            </a:gdLst>
            <a:ahLst/>
            <a:cxnLst>
              <a:cxn ang="0">
                <a:pos x="connsiteX0" y="connsiteY0"/>
              </a:cxn>
              <a:cxn ang="0">
                <a:pos x="connsiteX1" y="connsiteY1"/>
              </a:cxn>
              <a:cxn ang="0">
                <a:pos x="connsiteX2" y="connsiteY2"/>
              </a:cxn>
              <a:cxn ang="0">
                <a:pos x="connsiteX3" y="connsiteY3"/>
              </a:cxn>
            </a:cxnLst>
            <a:rect l="l" t="t" r="r" b="b"/>
            <a:pathLst>
              <a:path w="1065780" h="459388">
                <a:moveTo>
                  <a:pt x="0" y="459388"/>
                </a:moveTo>
                <a:lnTo>
                  <a:pt x="262383" y="0"/>
                </a:lnTo>
                <a:lnTo>
                  <a:pt x="803396" y="0"/>
                </a:lnTo>
                <a:lnTo>
                  <a:pt x="1065780" y="459388"/>
                </a:lnTo>
                <a:close/>
              </a:path>
            </a:pathLst>
          </a:custGeom>
          <a:gradFill>
            <a:gsLst>
              <a:gs pos="0">
                <a:srgbClr val="1E8BC3"/>
              </a:gs>
              <a:gs pos="100000">
                <a:schemeClr val="bg2">
                  <a:lumMod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609FF47E-FEAE-4719-B068-05F139EDDBF5}"/>
              </a:ext>
            </a:extLst>
          </p:cNvPr>
          <p:cNvSpPr txBox="1"/>
          <p:nvPr userDrawn="1"/>
        </p:nvSpPr>
        <p:spPr>
          <a:xfrm>
            <a:off x="7737389" y="6557977"/>
            <a:ext cx="4484656" cy="215444"/>
          </a:xfrm>
          <a:prstGeom prst="rect">
            <a:avLst/>
          </a:prstGeom>
          <a:noFill/>
        </p:spPr>
        <p:txBody>
          <a:bodyPr wrap="square" rtlCol="0">
            <a:spAutoFit/>
          </a:bodyPr>
          <a:lstStyle/>
          <a:p>
            <a:r>
              <a:rPr lang="en-US" sz="800" b="0" i="0" u="none" strike="noStrike" cap="none" dirty="0">
                <a:solidFill>
                  <a:schemeClr val="tx1"/>
                </a:solidFill>
                <a:effectLst/>
                <a:latin typeface="Arial"/>
                <a:ea typeface="Arial"/>
                <a:cs typeface="Arial"/>
                <a:sym typeface="Arial"/>
              </a:rPr>
              <a:t>Strictly . Not to be distributed further without the written approval of ChenMed.</a:t>
            </a:r>
            <a:endParaRPr lang="en-US" sz="800" b="0" dirty="0">
              <a:solidFill>
                <a:schemeClr val="tx1"/>
              </a:solidFill>
            </a:endParaRPr>
          </a:p>
        </p:txBody>
      </p:sp>
    </p:spTree>
    <p:extLst>
      <p:ext uri="{BB962C8B-B14F-4D97-AF65-F5344CB8AC3E}">
        <p14:creationId xmlns:p14="http://schemas.microsoft.com/office/powerpoint/2010/main" val="18582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Shape 47"/>
        <p:cNvGrpSpPr/>
        <p:nvPr/>
      </p:nvGrpSpPr>
      <p:grpSpPr>
        <a:xfrm>
          <a:off x="0" y="0"/>
          <a:ext cx="0" cy="0"/>
          <a:chOff x="0" y="0"/>
          <a:chExt cx="0" cy="0"/>
        </a:xfrm>
      </p:grpSpPr>
      <p:sp>
        <p:nvSpPr>
          <p:cNvPr id="4" name="Title 1"/>
          <p:cNvSpPr>
            <a:spLocks noGrp="1"/>
          </p:cNvSpPr>
          <p:nvPr>
            <p:ph type="ctrTitle" hasCustomPrompt="1"/>
          </p:nvPr>
        </p:nvSpPr>
        <p:spPr>
          <a:xfrm>
            <a:off x="426802" y="2810228"/>
            <a:ext cx="5211999" cy="979312"/>
          </a:xfrm>
          <a:prstGeom prst="rect">
            <a:avLst/>
          </a:prstGeom>
        </p:spPr>
        <p:txBody>
          <a:bodyPr/>
          <a:lstStyle>
            <a:lvl1pPr algn="l">
              <a:defRPr sz="2667" b="0" i="0" baseline="0">
                <a:solidFill>
                  <a:srgbClr val="000000"/>
                </a:solidFill>
                <a:latin typeface="Arial"/>
                <a:ea typeface="Arial"/>
                <a:cs typeface="Aria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33016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FE1E-09B4-DE83-ECD6-C794A92162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3C6A43-0567-477F-8544-E7CFFA76968D}"/>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4" name="Footer Placeholder 3">
            <a:extLst>
              <a:ext uri="{FF2B5EF4-FFF2-40B4-BE49-F238E27FC236}">
                <a16:creationId xmlns:a16="http://schemas.microsoft.com/office/drawing/2014/main" id="{F4397070-F7FE-9CFC-BC53-092FCF0D8A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EE9BD8-9BFF-421A-DE5D-12A26B161594}"/>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10799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F75EC-260D-D8C4-F966-E8658372DAE3}"/>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3" name="Footer Placeholder 2">
            <a:extLst>
              <a:ext uri="{FF2B5EF4-FFF2-40B4-BE49-F238E27FC236}">
                <a16:creationId xmlns:a16="http://schemas.microsoft.com/office/drawing/2014/main" id="{7FFC2199-9405-6E0C-89EB-2F20D2E89A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D1D6C-CF18-6129-DBCF-49AA97DF6084}"/>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260296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877C-04EA-439A-A57B-19C23C2CC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925CCE-DF8D-398B-9042-C52A3F98FB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12557B-A133-9C9F-54F0-4CC372179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B59D6-B346-9213-C320-75A67CEBEBAF}"/>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6" name="Footer Placeholder 5">
            <a:extLst>
              <a:ext uri="{FF2B5EF4-FFF2-40B4-BE49-F238E27FC236}">
                <a16:creationId xmlns:a16="http://schemas.microsoft.com/office/drawing/2014/main" id="{C94409A1-3F17-AEAE-86E2-2B36680CA8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983E5-6490-6D93-F1B1-92FFEC6BA2A5}"/>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333391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C284-AB71-5355-9B0D-F7224F9A2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E578BB-EBE7-A532-0824-92261309B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054216-6AF3-1A2D-04A1-F54D72B9E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1BFB8-4354-BE5E-A873-A94E565331DF}"/>
              </a:ext>
            </a:extLst>
          </p:cNvPr>
          <p:cNvSpPr>
            <a:spLocks noGrp="1"/>
          </p:cNvSpPr>
          <p:nvPr>
            <p:ph type="dt" sz="half" idx="10"/>
          </p:nvPr>
        </p:nvSpPr>
        <p:spPr/>
        <p:txBody>
          <a:bodyPr/>
          <a:lstStyle/>
          <a:p>
            <a:fld id="{0DE6C090-FB59-7844-92B2-FBD18615AE0D}" type="datetimeFigureOut">
              <a:rPr lang="en-US" smtClean="0"/>
              <a:t>9/8/23</a:t>
            </a:fld>
            <a:endParaRPr lang="en-US"/>
          </a:p>
        </p:txBody>
      </p:sp>
      <p:sp>
        <p:nvSpPr>
          <p:cNvPr id="6" name="Footer Placeholder 5">
            <a:extLst>
              <a:ext uri="{FF2B5EF4-FFF2-40B4-BE49-F238E27FC236}">
                <a16:creationId xmlns:a16="http://schemas.microsoft.com/office/drawing/2014/main" id="{CF7C2628-ADD5-D2FC-F2FA-89AAE7B53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A52D3-44AC-6B03-607A-E234FD24FADE}"/>
              </a:ext>
            </a:extLst>
          </p:cNvPr>
          <p:cNvSpPr>
            <a:spLocks noGrp="1"/>
          </p:cNvSpPr>
          <p:nvPr>
            <p:ph type="sldNum" sz="quarter" idx="12"/>
          </p:nvPr>
        </p:nvSpPr>
        <p:spPr/>
        <p:txBody>
          <a:bodyPr/>
          <a:lstStyle/>
          <a:p>
            <a:fld id="{0E81CD41-F497-744F-9DAC-6F05A8B09615}" type="slidenum">
              <a:rPr lang="en-US" smtClean="0"/>
              <a:t>‹#›</a:t>
            </a:fld>
            <a:endParaRPr lang="en-US"/>
          </a:p>
        </p:txBody>
      </p:sp>
    </p:spTree>
    <p:extLst>
      <p:ext uri="{BB962C8B-B14F-4D97-AF65-F5344CB8AC3E}">
        <p14:creationId xmlns:p14="http://schemas.microsoft.com/office/powerpoint/2010/main" val="64770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5.png"/><Relationship Id="rId5" Type="http://schemas.openxmlformats.org/officeDocument/2006/relationships/slideLayout" Target="../slideLayouts/slideLayout20.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theme" Target="../theme/theme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theme" Target="../theme/theme4.xml"/><Relationship Id="rId1" Type="http://schemas.openxmlformats.org/officeDocument/2006/relationships/slideLayout" Target="../slideLayouts/slideLayout54.xml"/><Relationship Id="rId5" Type="http://schemas.openxmlformats.org/officeDocument/2006/relationships/image" Target="../media/image30.emf"/><Relationship Id="rId4" Type="http://schemas.openxmlformats.org/officeDocument/2006/relationships/image" Target="../media/image2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BD973-DDDC-F90D-0711-609D4CDC5C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D1460-AB32-6B44-7654-C120AF59C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37607-25A0-9C31-0FCB-ED8456396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6C090-FB59-7844-92B2-FBD18615AE0D}" type="datetimeFigureOut">
              <a:rPr lang="en-US" smtClean="0"/>
              <a:t>9/8/23</a:t>
            </a:fld>
            <a:endParaRPr lang="en-US"/>
          </a:p>
        </p:txBody>
      </p:sp>
      <p:sp>
        <p:nvSpPr>
          <p:cNvPr id="5" name="Footer Placeholder 4">
            <a:extLst>
              <a:ext uri="{FF2B5EF4-FFF2-40B4-BE49-F238E27FC236}">
                <a16:creationId xmlns:a16="http://schemas.microsoft.com/office/drawing/2014/main" id="{BBC64CC5-0659-53BD-5D2B-FBA6686B0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A36F9-3192-74E9-D805-D176FC111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1CD41-F497-744F-9DAC-6F05A8B09615}" type="slidenum">
              <a:rPr lang="en-US" smtClean="0"/>
              <a:t>‹#›</a:t>
            </a:fld>
            <a:endParaRPr lang="en-US"/>
          </a:p>
        </p:txBody>
      </p:sp>
    </p:spTree>
    <p:extLst>
      <p:ext uri="{BB962C8B-B14F-4D97-AF65-F5344CB8AC3E}">
        <p14:creationId xmlns:p14="http://schemas.microsoft.com/office/powerpoint/2010/main" val="2653375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7" r:id="rId12"/>
    <p:sldLayoutId id="2147483752" r:id="rId13"/>
    <p:sldLayoutId id="2147483753" r:id="rId14"/>
    <p:sldLayoutId id="214748375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390134" y="6113541"/>
            <a:ext cx="0" cy="523441"/>
          </a:xfrm>
          <a:custGeom>
            <a:avLst/>
            <a:gdLst/>
            <a:ahLst/>
            <a:cxnLst/>
            <a:rect l="l" t="t" r="r" b="b"/>
            <a:pathLst>
              <a:path h="511810">
                <a:moveTo>
                  <a:pt x="0" y="0"/>
                </a:moveTo>
                <a:lnTo>
                  <a:pt x="0" y="511327"/>
                </a:lnTo>
              </a:path>
            </a:pathLst>
          </a:custGeom>
          <a:ln w="4140">
            <a:solidFill>
              <a:srgbClr val="DCDDDE"/>
            </a:solidFill>
          </a:ln>
        </p:spPr>
        <p:txBody>
          <a:bodyPr wrap="square" lIns="0" tIns="0" rIns="0" bIns="0" rtlCol="0"/>
          <a:lstStyle/>
          <a:p>
            <a:endParaRPr sz="1841"/>
          </a:p>
        </p:txBody>
      </p:sp>
      <p:sp>
        <p:nvSpPr>
          <p:cNvPr id="17" name="bg object 17"/>
          <p:cNvSpPr/>
          <p:nvPr/>
        </p:nvSpPr>
        <p:spPr>
          <a:xfrm>
            <a:off x="8990357" y="6366851"/>
            <a:ext cx="315872" cy="251979"/>
          </a:xfrm>
          <a:custGeom>
            <a:avLst/>
            <a:gdLst/>
            <a:ahLst/>
            <a:cxnLst/>
            <a:rect l="l" t="t" r="r" b="b"/>
            <a:pathLst>
              <a:path w="307975" h="246379">
                <a:moveTo>
                  <a:pt x="48439" y="0"/>
                </a:moveTo>
                <a:lnTo>
                  <a:pt x="32596" y="1931"/>
                </a:lnTo>
                <a:lnTo>
                  <a:pt x="18592" y="10925"/>
                </a:lnTo>
                <a:lnTo>
                  <a:pt x="1409" y="28971"/>
                </a:lnTo>
                <a:lnTo>
                  <a:pt x="0" y="30737"/>
                </a:lnTo>
                <a:lnTo>
                  <a:pt x="342" y="34978"/>
                </a:lnTo>
                <a:lnTo>
                  <a:pt x="1739" y="36744"/>
                </a:lnTo>
                <a:lnTo>
                  <a:pt x="34020" y="70710"/>
                </a:lnTo>
                <a:lnTo>
                  <a:pt x="95480" y="141705"/>
                </a:lnTo>
                <a:lnTo>
                  <a:pt x="127582" y="175843"/>
                </a:lnTo>
                <a:lnTo>
                  <a:pt x="162549" y="207149"/>
                </a:lnTo>
                <a:lnTo>
                  <a:pt x="201841" y="234178"/>
                </a:lnTo>
                <a:lnTo>
                  <a:pt x="256165" y="245987"/>
                </a:lnTo>
                <a:lnTo>
                  <a:pt x="282311" y="237709"/>
                </a:lnTo>
                <a:lnTo>
                  <a:pt x="305765" y="220373"/>
                </a:lnTo>
                <a:lnTo>
                  <a:pt x="307505" y="218252"/>
                </a:lnTo>
                <a:lnTo>
                  <a:pt x="306819" y="214722"/>
                </a:lnTo>
                <a:lnTo>
                  <a:pt x="303999" y="214010"/>
                </a:lnTo>
                <a:lnTo>
                  <a:pt x="255357" y="196527"/>
                </a:lnTo>
                <a:lnTo>
                  <a:pt x="213290" y="168970"/>
                </a:lnTo>
                <a:lnTo>
                  <a:pt x="176122" y="134180"/>
                </a:lnTo>
                <a:lnTo>
                  <a:pt x="142173" y="94996"/>
                </a:lnTo>
                <a:lnTo>
                  <a:pt x="109768" y="54260"/>
                </a:lnTo>
                <a:lnTo>
                  <a:pt x="77228" y="14811"/>
                </a:lnTo>
                <a:lnTo>
                  <a:pt x="64018" y="4502"/>
                </a:lnTo>
                <a:lnTo>
                  <a:pt x="48439" y="0"/>
                </a:lnTo>
                <a:close/>
              </a:path>
            </a:pathLst>
          </a:custGeom>
          <a:solidFill>
            <a:srgbClr val="0F7576"/>
          </a:solidFill>
        </p:spPr>
        <p:txBody>
          <a:bodyPr wrap="square" lIns="0" tIns="0" rIns="0" bIns="0" rtlCol="0"/>
          <a:lstStyle/>
          <a:p>
            <a:endParaRPr sz="1841"/>
          </a:p>
        </p:txBody>
      </p:sp>
      <p:sp>
        <p:nvSpPr>
          <p:cNvPr id="18" name="bg object 18"/>
          <p:cNvSpPr/>
          <p:nvPr/>
        </p:nvSpPr>
        <p:spPr>
          <a:xfrm>
            <a:off x="8993225" y="6251736"/>
            <a:ext cx="375138" cy="309130"/>
          </a:xfrm>
          <a:custGeom>
            <a:avLst/>
            <a:gdLst/>
            <a:ahLst/>
            <a:cxnLst/>
            <a:rect l="l" t="t" r="r" b="b"/>
            <a:pathLst>
              <a:path w="365759" h="302260">
                <a:moveTo>
                  <a:pt x="45115" y="0"/>
                </a:moveTo>
                <a:lnTo>
                  <a:pt x="32851" y="1981"/>
                </a:lnTo>
                <a:lnTo>
                  <a:pt x="22821" y="8142"/>
                </a:lnTo>
                <a:lnTo>
                  <a:pt x="1765" y="29719"/>
                </a:lnTo>
                <a:lnTo>
                  <a:pt x="0" y="31840"/>
                </a:lnTo>
                <a:lnTo>
                  <a:pt x="355" y="36793"/>
                </a:lnTo>
                <a:lnTo>
                  <a:pt x="3162" y="38203"/>
                </a:lnTo>
                <a:lnTo>
                  <a:pt x="41494" y="65262"/>
                </a:lnTo>
                <a:lnTo>
                  <a:pt x="75164" y="97039"/>
                </a:lnTo>
                <a:lnTo>
                  <a:pt x="105797" y="131884"/>
                </a:lnTo>
                <a:lnTo>
                  <a:pt x="135020" y="168146"/>
                </a:lnTo>
                <a:lnTo>
                  <a:pt x="164456" y="204176"/>
                </a:lnTo>
                <a:lnTo>
                  <a:pt x="195732" y="238324"/>
                </a:lnTo>
                <a:lnTo>
                  <a:pt x="230474" y="268940"/>
                </a:lnTo>
                <a:lnTo>
                  <a:pt x="270306" y="294374"/>
                </a:lnTo>
                <a:lnTo>
                  <a:pt x="293052" y="301865"/>
                </a:lnTo>
                <a:lnTo>
                  <a:pt x="316425" y="301758"/>
                </a:lnTo>
                <a:lnTo>
                  <a:pt x="338681" y="294419"/>
                </a:lnTo>
                <a:lnTo>
                  <a:pt x="358076" y="280214"/>
                </a:lnTo>
                <a:lnTo>
                  <a:pt x="363689" y="274562"/>
                </a:lnTo>
                <a:lnTo>
                  <a:pt x="365442" y="272429"/>
                </a:lnTo>
                <a:lnTo>
                  <a:pt x="364744" y="268898"/>
                </a:lnTo>
                <a:lnTo>
                  <a:pt x="361937" y="268187"/>
                </a:lnTo>
                <a:lnTo>
                  <a:pt x="313043" y="248524"/>
                </a:lnTo>
                <a:lnTo>
                  <a:pt x="271482" y="221344"/>
                </a:lnTo>
                <a:lnTo>
                  <a:pt x="235369" y="188583"/>
                </a:lnTo>
                <a:lnTo>
                  <a:pt x="202819" y="152177"/>
                </a:lnTo>
                <a:lnTo>
                  <a:pt x="171947" y="114064"/>
                </a:lnTo>
                <a:lnTo>
                  <a:pt x="140870" y="76179"/>
                </a:lnTo>
                <a:lnTo>
                  <a:pt x="107703" y="40459"/>
                </a:lnTo>
                <a:lnTo>
                  <a:pt x="70561" y="8840"/>
                </a:lnTo>
                <a:lnTo>
                  <a:pt x="58167" y="2264"/>
                </a:lnTo>
                <a:lnTo>
                  <a:pt x="45115" y="0"/>
                </a:lnTo>
                <a:close/>
              </a:path>
            </a:pathLst>
          </a:custGeom>
          <a:solidFill>
            <a:srgbClr val="10434F"/>
          </a:solidFill>
        </p:spPr>
        <p:txBody>
          <a:bodyPr wrap="square" lIns="0" tIns="0" rIns="0" bIns="0" rtlCol="0"/>
          <a:lstStyle/>
          <a:p>
            <a:endParaRPr sz="1841"/>
          </a:p>
        </p:txBody>
      </p:sp>
      <p:sp>
        <p:nvSpPr>
          <p:cNvPr id="19" name="bg object 19"/>
          <p:cNvSpPr/>
          <p:nvPr/>
        </p:nvSpPr>
        <p:spPr>
          <a:xfrm>
            <a:off x="9114212" y="6129402"/>
            <a:ext cx="372533" cy="310428"/>
          </a:xfrm>
          <a:custGeom>
            <a:avLst/>
            <a:gdLst/>
            <a:ahLst/>
            <a:cxnLst/>
            <a:rect l="l" t="t" r="r" b="b"/>
            <a:pathLst>
              <a:path w="363220" h="303529">
                <a:moveTo>
                  <a:pt x="46027" y="0"/>
                </a:moveTo>
                <a:lnTo>
                  <a:pt x="33599" y="1870"/>
                </a:lnTo>
                <a:lnTo>
                  <a:pt x="23507" y="7812"/>
                </a:lnTo>
                <a:lnTo>
                  <a:pt x="2451" y="29033"/>
                </a:lnTo>
                <a:lnTo>
                  <a:pt x="0" y="31154"/>
                </a:lnTo>
                <a:lnTo>
                  <a:pt x="1054" y="36107"/>
                </a:lnTo>
                <a:lnTo>
                  <a:pt x="42047" y="65740"/>
                </a:lnTo>
                <a:lnTo>
                  <a:pt x="76189" y="98764"/>
                </a:lnTo>
                <a:lnTo>
                  <a:pt x="107336" y="134816"/>
                </a:lnTo>
                <a:lnTo>
                  <a:pt x="137250" y="172107"/>
                </a:lnTo>
                <a:lnTo>
                  <a:pt x="167690" y="208851"/>
                </a:lnTo>
                <a:lnTo>
                  <a:pt x="200418" y="243261"/>
                </a:lnTo>
                <a:lnTo>
                  <a:pt x="237195" y="273550"/>
                </a:lnTo>
                <a:lnTo>
                  <a:pt x="279781" y="297930"/>
                </a:lnTo>
                <a:lnTo>
                  <a:pt x="298075" y="302996"/>
                </a:lnTo>
                <a:lnTo>
                  <a:pt x="316106" y="302356"/>
                </a:lnTo>
                <a:lnTo>
                  <a:pt x="333084" y="296144"/>
                </a:lnTo>
                <a:lnTo>
                  <a:pt x="348221" y="284494"/>
                </a:lnTo>
                <a:lnTo>
                  <a:pt x="362635" y="269635"/>
                </a:lnTo>
                <a:lnTo>
                  <a:pt x="361924" y="266091"/>
                </a:lnTo>
                <a:lnTo>
                  <a:pt x="359130" y="265380"/>
                </a:lnTo>
                <a:lnTo>
                  <a:pt x="310572" y="246072"/>
                </a:lnTo>
                <a:lnTo>
                  <a:pt x="269277" y="219379"/>
                </a:lnTo>
                <a:lnTo>
                  <a:pt x="233422" y="187172"/>
                </a:lnTo>
                <a:lnTo>
                  <a:pt x="201185" y="151320"/>
                </a:lnTo>
                <a:lnTo>
                  <a:pt x="140272" y="76162"/>
                </a:lnTo>
                <a:lnTo>
                  <a:pt x="107952" y="40596"/>
                </a:lnTo>
                <a:lnTo>
                  <a:pt x="71958" y="8866"/>
                </a:lnTo>
                <a:lnTo>
                  <a:pt x="59308" y="2298"/>
                </a:lnTo>
                <a:lnTo>
                  <a:pt x="46027" y="0"/>
                </a:lnTo>
                <a:close/>
              </a:path>
            </a:pathLst>
          </a:custGeom>
          <a:solidFill>
            <a:srgbClr val="5F2976"/>
          </a:solidFill>
        </p:spPr>
        <p:txBody>
          <a:bodyPr wrap="square" lIns="0" tIns="0" rIns="0" bIns="0" rtlCol="0"/>
          <a:lstStyle/>
          <a:p>
            <a:endParaRPr sz="1841"/>
          </a:p>
        </p:txBody>
      </p:sp>
      <p:sp>
        <p:nvSpPr>
          <p:cNvPr id="20" name="bg object 20"/>
          <p:cNvSpPr/>
          <p:nvPr/>
        </p:nvSpPr>
        <p:spPr>
          <a:xfrm>
            <a:off x="8993589" y="6162440"/>
            <a:ext cx="434405" cy="338354"/>
          </a:xfrm>
          <a:custGeom>
            <a:avLst/>
            <a:gdLst/>
            <a:ahLst/>
            <a:cxnLst/>
            <a:rect l="l" t="t" r="r" b="b"/>
            <a:pathLst>
              <a:path w="423545" h="330835">
                <a:moveTo>
                  <a:pt x="54072" y="0"/>
                </a:moveTo>
                <a:lnTo>
                  <a:pt x="38092" y="1376"/>
                </a:lnTo>
                <a:lnTo>
                  <a:pt x="28167" y="6798"/>
                </a:lnTo>
                <a:lnTo>
                  <a:pt x="23177" y="11588"/>
                </a:lnTo>
                <a:lnTo>
                  <a:pt x="0" y="35655"/>
                </a:lnTo>
                <a:lnTo>
                  <a:pt x="1041" y="41319"/>
                </a:lnTo>
                <a:lnTo>
                  <a:pt x="4216" y="42030"/>
                </a:lnTo>
                <a:lnTo>
                  <a:pt x="48233" y="59420"/>
                </a:lnTo>
                <a:lnTo>
                  <a:pt x="86205" y="82873"/>
                </a:lnTo>
                <a:lnTo>
                  <a:pt x="119502" y="111023"/>
                </a:lnTo>
                <a:lnTo>
                  <a:pt x="149493" y="142501"/>
                </a:lnTo>
                <a:lnTo>
                  <a:pt x="177545" y="175941"/>
                </a:lnTo>
                <a:lnTo>
                  <a:pt x="205030" y="209975"/>
                </a:lnTo>
                <a:lnTo>
                  <a:pt x="233315" y="243238"/>
                </a:lnTo>
                <a:lnTo>
                  <a:pt x="263770" y="274361"/>
                </a:lnTo>
                <a:lnTo>
                  <a:pt x="297763" y="301977"/>
                </a:lnTo>
                <a:lnTo>
                  <a:pt x="336664" y="324720"/>
                </a:lnTo>
                <a:lnTo>
                  <a:pt x="356438" y="330723"/>
                </a:lnTo>
                <a:lnTo>
                  <a:pt x="376147" y="330292"/>
                </a:lnTo>
                <a:lnTo>
                  <a:pt x="394805" y="323627"/>
                </a:lnTo>
                <a:lnTo>
                  <a:pt x="411429" y="310927"/>
                </a:lnTo>
                <a:lnTo>
                  <a:pt x="421614" y="300666"/>
                </a:lnTo>
                <a:lnTo>
                  <a:pt x="423367" y="298532"/>
                </a:lnTo>
                <a:lnTo>
                  <a:pt x="422668" y="295002"/>
                </a:lnTo>
                <a:lnTo>
                  <a:pt x="419849" y="294290"/>
                </a:lnTo>
                <a:lnTo>
                  <a:pt x="374638" y="276692"/>
                </a:lnTo>
                <a:lnTo>
                  <a:pt x="335758" y="252694"/>
                </a:lnTo>
                <a:lnTo>
                  <a:pt x="301747" y="223771"/>
                </a:lnTo>
                <a:lnTo>
                  <a:pt x="271143" y="191399"/>
                </a:lnTo>
                <a:lnTo>
                  <a:pt x="242485" y="157053"/>
                </a:lnTo>
                <a:lnTo>
                  <a:pt x="214312" y="122208"/>
                </a:lnTo>
                <a:lnTo>
                  <a:pt x="185161" y="88339"/>
                </a:lnTo>
                <a:lnTo>
                  <a:pt x="153571" y="56923"/>
                </a:lnTo>
                <a:lnTo>
                  <a:pt x="118081" y="29433"/>
                </a:lnTo>
                <a:lnTo>
                  <a:pt x="77228" y="7347"/>
                </a:lnTo>
                <a:lnTo>
                  <a:pt x="54072" y="0"/>
                </a:lnTo>
                <a:close/>
              </a:path>
            </a:pathLst>
          </a:custGeom>
          <a:solidFill>
            <a:srgbClr val="20214F"/>
          </a:solidFill>
        </p:spPr>
        <p:txBody>
          <a:bodyPr wrap="square" lIns="0" tIns="0" rIns="0" bIns="0" rtlCol="0"/>
          <a:lstStyle/>
          <a:p>
            <a:endParaRPr sz="1841"/>
          </a:p>
        </p:txBody>
      </p:sp>
      <p:pic>
        <p:nvPicPr>
          <p:cNvPr id="21" name="bg object 21"/>
          <p:cNvPicPr/>
          <p:nvPr/>
        </p:nvPicPr>
        <p:blipFill>
          <a:blip r:embed="rId10" cstate="screen">
            <a:extLst>
              <a:ext uri="{28A0092B-C50C-407E-A947-70E740481C1C}">
                <a14:useLocalDpi xmlns:a14="http://schemas.microsoft.com/office/drawing/2010/main"/>
              </a:ext>
            </a:extLst>
          </a:blip>
          <a:stretch>
            <a:fillRect/>
          </a:stretch>
        </p:blipFill>
        <p:spPr>
          <a:xfrm>
            <a:off x="9290538" y="6133063"/>
            <a:ext cx="244947" cy="234094"/>
          </a:xfrm>
          <a:prstGeom prst="rect">
            <a:avLst/>
          </a:prstGeom>
        </p:spPr>
      </p:pic>
      <p:pic>
        <p:nvPicPr>
          <p:cNvPr id="22" name="bg object 22"/>
          <p:cNvPicPr/>
          <p:nvPr/>
        </p:nvPicPr>
        <p:blipFill>
          <a:blip r:embed="rId11" cstate="screen">
            <a:extLst>
              <a:ext uri="{28A0092B-C50C-407E-A947-70E740481C1C}">
                <a14:useLocalDpi xmlns:a14="http://schemas.microsoft.com/office/drawing/2010/main"/>
              </a:ext>
            </a:extLst>
          </a:blip>
          <a:stretch>
            <a:fillRect/>
          </a:stretch>
        </p:blipFill>
        <p:spPr>
          <a:xfrm>
            <a:off x="9605322" y="6249931"/>
            <a:ext cx="224314" cy="257278"/>
          </a:xfrm>
          <a:prstGeom prst="rect">
            <a:avLst/>
          </a:prstGeom>
        </p:spPr>
      </p:pic>
      <p:pic>
        <p:nvPicPr>
          <p:cNvPr id="23" name="bg object 23"/>
          <p:cNvPicPr/>
          <p:nvPr/>
        </p:nvPicPr>
        <p:blipFill>
          <a:blip r:embed="rId12" cstate="screen">
            <a:extLst>
              <a:ext uri="{28A0092B-C50C-407E-A947-70E740481C1C}">
                <a14:useLocalDpi xmlns:a14="http://schemas.microsoft.com/office/drawing/2010/main"/>
              </a:ext>
            </a:extLst>
          </a:blip>
          <a:stretch>
            <a:fillRect/>
          </a:stretch>
        </p:blipFill>
        <p:spPr>
          <a:xfrm>
            <a:off x="9856982" y="6243404"/>
            <a:ext cx="167783" cy="259461"/>
          </a:xfrm>
          <a:prstGeom prst="rect">
            <a:avLst/>
          </a:prstGeom>
        </p:spPr>
      </p:pic>
      <p:pic>
        <p:nvPicPr>
          <p:cNvPr id="24" name="bg object 24"/>
          <p:cNvPicPr/>
          <p:nvPr/>
        </p:nvPicPr>
        <p:blipFill>
          <a:blip r:embed="rId13" cstate="screen">
            <a:extLst>
              <a:ext uri="{28A0092B-C50C-407E-A947-70E740481C1C}">
                <a14:useLocalDpi xmlns:a14="http://schemas.microsoft.com/office/drawing/2010/main"/>
              </a:ext>
            </a:extLst>
          </a:blip>
          <a:stretch>
            <a:fillRect/>
          </a:stretch>
        </p:blipFill>
        <p:spPr>
          <a:xfrm>
            <a:off x="10050689" y="6312526"/>
            <a:ext cx="180744" cy="194673"/>
          </a:xfrm>
          <a:prstGeom prst="rect">
            <a:avLst/>
          </a:prstGeom>
        </p:spPr>
      </p:pic>
      <p:pic>
        <p:nvPicPr>
          <p:cNvPr id="25" name="bg object 25"/>
          <p:cNvPicPr/>
          <p:nvPr/>
        </p:nvPicPr>
        <p:blipFill>
          <a:blip r:embed="rId14" cstate="screen">
            <a:extLst>
              <a:ext uri="{28A0092B-C50C-407E-A947-70E740481C1C}">
                <a14:useLocalDpi xmlns:a14="http://schemas.microsoft.com/office/drawing/2010/main"/>
              </a:ext>
            </a:extLst>
          </a:blip>
          <a:stretch>
            <a:fillRect/>
          </a:stretch>
        </p:blipFill>
        <p:spPr>
          <a:xfrm>
            <a:off x="10458962" y="6253906"/>
            <a:ext cx="243423" cy="248952"/>
          </a:xfrm>
          <a:prstGeom prst="rect">
            <a:avLst/>
          </a:prstGeom>
        </p:spPr>
      </p:pic>
      <p:pic>
        <p:nvPicPr>
          <p:cNvPr id="26" name="bg object 26"/>
          <p:cNvPicPr/>
          <p:nvPr/>
        </p:nvPicPr>
        <p:blipFill>
          <a:blip r:embed="rId15" cstate="screen">
            <a:extLst>
              <a:ext uri="{28A0092B-C50C-407E-A947-70E740481C1C}">
                <a14:useLocalDpi xmlns:a14="http://schemas.microsoft.com/office/drawing/2010/main"/>
              </a:ext>
            </a:extLst>
          </a:blip>
          <a:stretch>
            <a:fillRect/>
          </a:stretch>
        </p:blipFill>
        <p:spPr>
          <a:xfrm>
            <a:off x="10259492" y="6311437"/>
            <a:ext cx="167457" cy="191426"/>
          </a:xfrm>
          <a:prstGeom prst="rect">
            <a:avLst/>
          </a:prstGeom>
        </p:spPr>
      </p:pic>
      <p:pic>
        <p:nvPicPr>
          <p:cNvPr id="27" name="bg object 27"/>
          <p:cNvPicPr/>
          <p:nvPr/>
        </p:nvPicPr>
        <p:blipFill>
          <a:blip r:embed="rId16" cstate="screen">
            <a:extLst>
              <a:ext uri="{28A0092B-C50C-407E-A947-70E740481C1C}">
                <a14:useLocalDpi xmlns:a14="http://schemas.microsoft.com/office/drawing/2010/main"/>
              </a:ext>
            </a:extLst>
          </a:blip>
          <a:stretch>
            <a:fillRect/>
          </a:stretch>
        </p:blipFill>
        <p:spPr>
          <a:xfrm>
            <a:off x="10725032" y="6312525"/>
            <a:ext cx="180744" cy="194673"/>
          </a:xfrm>
          <a:prstGeom prst="rect">
            <a:avLst/>
          </a:prstGeom>
        </p:spPr>
      </p:pic>
      <p:sp>
        <p:nvSpPr>
          <p:cNvPr id="28" name="bg object 28"/>
          <p:cNvSpPr/>
          <p:nvPr/>
        </p:nvSpPr>
        <p:spPr>
          <a:xfrm>
            <a:off x="10925944" y="6243410"/>
            <a:ext cx="193431" cy="263669"/>
          </a:xfrm>
          <a:custGeom>
            <a:avLst/>
            <a:gdLst/>
            <a:ahLst/>
            <a:cxnLst/>
            <a:rect l="l" t="t" r="r" b="b"/>
            <a:pathLst>
              <a:path w="188595" h="257810">
                <a:moveTo>
                  <a:pt x="84264" y="66522"/>
                </a:moveTo>
                <a:lnTo>
                  <a:pt x="52876" y="72835"/>
                </a:lnTo>
                <a:lnTo>
                  <a:pt x="25934" y="91287"/>
                </a:lnTo>
                <a:lnTo>
                  <a:pt x="7092" y="121150"/>
                </a:lnTo>
                <a:lnTo>
                  <a:pt x="0" y="161696"/>
                </a:lnTo>
                <a:lnTo>
                  <a:pt x="0" y="162394"/>
                </a:lnTo>
                <a:lnTo>
                  <a:pt x="7190" y="202942"/>
                </a:lnTo>
                <a:lnTo>
                  <a:pt x="26196" y="232810"/>
                </a:lnTo>
                <a:lnTo>
                  <a:pt x="53170" y="251266"/>
                </a:lnTo>
                <a:lnTo>
                  <a:pt x="84264" y="257581"/>
                </a:lnTo>
                <a:lnTo>
                  <a:pt x="100648" y="255882"/>
                </a:lnTo>
                <a:lnTo>
                  <a:pt x="114682" y="251164"/>
                </a:lnTo>
                <a:lnTo>
                  <a:pt x="126671" y="243993"/>
                </a:lnTo>
                <a:lnTo>
                  <a:pt x="136918" y="234937"/>
                </a:lnTo>
                <a:lnTo>
                  <a:pt x="140436" y="231393"/>
                </a:lnTo>
                <a:lnTo>
                  <a:pt x="188150" y="231393"/>
                </a:lnTo>
                <a:lnTo>
                  <a:pt x="188150" y="221132"/>
                </a:lnTo>
                <a:lnTo>
                  <a:pt x="94437" y="221132"/>
                </a:lnTo>
                <a:lnTo>
                  <a:pt x="74278" y="216932"/>
                </a:lnTo>
                <a:lnTo>
                  <a:pt x="57642" y="205036"/>
                </a:lnTo>
                <a:lnTo>
                  <a:pt x="46334" y="186504"/>
                </a:lnTo>
                <a:lnTo>
                  <a:pt x="42164" y="162394"/>
                </a:lnTo>
                <a:lnTo>
                  <a:pt x="42164" y="161696"/>
                </a:lnTo>
                <a:lnTo>
                  <a:pt x="46282" y="137141"/>
                </a:lnTo>
                <a:lnTo>
                  <a:pt x="57504" y="118659"/>
                </a:lnTo>
                <a:lnTo>
                  <a:pt x="74123" y="107010"/>
                </a:lnTo>
                <a:lnTo>
                  <a:pt x="94437" y="102958"/>
                </a:lnTo>
                <a:lnTo>
                  <a:pt x="188150" y="102958"/>
                </a:lnTo>
                <a:lnTo>
                  <a:pt x="188150" y="91287"/>
                </a:lnTo>
                <a:lnTo>
                  <a:pt x="140436" y="91287"/>
                </a:lnTo>
                <a:lnTo>
                  <a:pt x="136918" y="87744"/>
                </a:lnTo>
                <a:lnTo>
                  <a:pt x="126826" y="79354"/>
                </a:lnTo>
                <a:lnTo>
                  <a:pt x="114820" y="72623"/>
                </a:lnTo>
                <a:lnTo>
                  <a:pt x="100699" y="68147"/>
                </a:lnTo>
                <a:lnTo>
                  <a:pt x="84264" y="66522"/>
                </a:lnTo>
                <a:close/>
              </a:path>
              <a:path w="188595" h="257810">
                <a:moveTo>
                  <a:pt x="188150" y="231393"/>
                </a:moveTo>
                <a:lnTo>
                  <a:pt x="140436" y="231393"/>
                </a:lnTo>
                <a:lnTo>
                  <a:pt x="146405" y="233514"/>
                </a:lnTo>
                <a:lnTo>
                  <a:pt x="146465" y="251266"/>
                </a:lnTo>
                <a:lnTo>
                  <a:pt x="148844" y="253682"/>
                </a:lnTo>
                <a:lnTo>
                  <a:pt x="185724" y="253682"/>
                </a:lnTo>
                <a:lnTo>
                  <a:pt x="188091" y="251266"/>
                </a:lnTo>
                <a:lnTo>
                  <a:pt x="188150" y="231393"/>
                </a:lnTo>
                <a:close/>
              </a:path>
              <a:path w="188595" h="257810">
                <a:moveTo>
                  <a:pt x="188150" y="102958"/>
                </a:moveTo>
                <a:lnTo>
                  <a:pt x="94437" y="102958"/>
                </a:lnTo>
                <a:lnTo>
                  <a:pt x="114369" y="107161"/>
                </a:lnTo>
                <a:lnTo>
                  <a:pt x="131178" y="119059"/>
                </a:lnTo>
                <a:lnTo>
                  <a:pt x="142786" y="137591"/>
                </a:lnTo>
                <a:lnTo>
                  <a:pt x="147116" y="161696"/>
                </a:lnTo>
                <a:lnTo>
                  <a:pt x="147116" y="162394"/>
                </a:lnTo>
                <a:lnTo>
                  <a:pt x="142786" y="186354"/>
                </a:lnTo>
                <a:lnTo>
                  <a:pt x="131178" y="204903"/>
                </a:lnTo>
                <a:lnTo>
                  <a:pt x="114369" y="216882"/>
                </a:lnTo>
                <a:lnTo>
                  <a:pt x="94437" y="221132"/>
                </a:lnTo>
                <a:lnTo>
                  <a:pt x="188150" y="221132"/>
                </a:lnTo>
                <a:lnTo>
                  <a:pt x="188150" y="102958"/>
                </a:lnTo>
                <a:close/>
              </a:path>
              <a:path w="188595" h="257810">
                <a:moveTo>
                  <a:pt x="185724" y="0"/>
                </a:moveTo>
                <a:lnTo>
                  <a:pt x="148844" y="0"/>
                </a:lnTo>
                <a:lnTo>
                  <a:pt x="146405" y="2476"/>
                </a:lnTo>
                <a:lnTo>
                  <a:pt x="146405" y="88811"/>
                </a:lnTo>
                <a:lnTo>
                  <a:pt x="140436" y="91287"/>
                </a:lnTo>
                <a:lnTo>
                  <a:pt x="188150" y="91287"/>
                </a:lnTo>
                <a:lnTo>
                  <a:pt x="188150" y="2476"/>
                </a:lnTo>
                <a:lnTo>
                  <a:pt x="185724" y="0"/>
                </a:lnTo>
                <a:close/>
              </a:path>
            </a:pathLst>
          </a:custGeom>
          <a:solidFill>
            <a:srgbClr val="1F1D1F"/>
          </a:solidFill>
        </p:spPr>
        <p:txBody>
          <a:bodyPr wrap="square" lIns="0" tIns="0" rIns="0" bIns="0" rtlCol="0"/>
          <a:lstStyle/>
          <a:p>
            <a:endParaRPr sz="1841"/>
          </a:p>
        </p:txBody>
      </p:sp>
      <p:sp>
        <p:nvSpPr>
          <p:cNvPr id="29" name="bg object 29"/>
          <p:cNvSpPr/>
          <p:nvPr/>
        </p:nvSpPr>
        <p:spPr>
          <a:xfrm>
            <a:off x="1" y="1"/>
            <a:ext cx="261164" cy="6855401"/>
          </a:xfrm>
          <a:custGeom>
            <a:avLst/>
            <a:gdLst/>
            <a:ahLst/>
            <a:cxnLst/>
            <a:rect l="l" t="t" r="r" b="b"/>
            <a:pathLst>
              <a:path w="254635" h="6703059">
                <a:moveTo>
                  <a:pt x="254203" y="0"/>
                </a:moveTo>
                <a:lnTo>
                  <a:pt x="0" y="0"/>
                </a:lnTo>
                <a:lnTo>
                  <a:pt x="0" y="6702552"/>
                </a:lnTo>
                <a:lnTo>
                  <a:pt x="254203" y="6702552"/>
                </a:lnTo>
                <a:lnTo>
                  <a:pt x="254203" y="0"/>
                </a:lnTo>
                <a:close/>
              </a:path>
            </a:pathLst>
          </a:custGeom>
          <a:solidFill>
            <a:srgbClr val="004F6E"/>
          </a:solidFill>
        </p:spPr>
        <p:txBody>
          <a:bodyPr wrap="square" lIns="0" tIns="0" rIns="0" bIns="0" rtlCol="0"/>
          <a:lstStyle/>
          <a:p>
            <a:endParaRPr sz="1841"/>
          </a:p>
        </p:txBody>
      </p:sp>
      <p:sp>
        <p:nvSpPr>
          <p:cNvPr id="2" name="Holder 2"/>
          <p:cNvSpPr>
            <a:spLocks noGrp="1"/>
          </p:cNvSpPr>
          <p:nvPr>
            <p:ph type="title"/>
          </p:nvPr>
        </p:nvSpPr>
        <p:spPr>
          <a:xfrm>
            <a:off x="1370637" y="215130"/>
            <a:ext cx="9450724" cy="629543"/>
          </a:xfrm>
          <a:prstGeom prst="rect">
            <a:avLst/>
          </a:prstGeom>
        </p:spPr>
        <p:txBody>
          <a:bodyPr wrap="square" lIns="0" tIns="0" rIns="0" bIns="0">
            <a:spAutoFit/>
          </a:bodyPr>
          <a:lstStyle>
            <a:lvl1pPr>
              <a:defRPr sz="4000" b="1" i="0">
                <a:solidFill>
                  <a:srgbClr val="201552"/>
                </a:solidFill>
                <a:latin typeface="Arial"/>
                <a:cs typeface="Arial"/>
              </a:defRPr>
            </a:lvl1pPr>
          </a:lstStyle>
          <a:p>
            <a:endParaRPr/>
          </a:p>
        </p:txBody>
      </p:sp>
      <p:sp>
        <p:nvSpPr>
          <p:cNvPr id="3" name="Holder 3"/>
          <p:cNvSpPr>
            <a:spLocks noGrp="1"/>
          </p:cNvSpPr>
          <p:nvPr>
            <p:ph type="body" idx="1"/>
          </p:nvPr>
        </p:nvSpPr>
        <p:spPr>
          <a:xfrm>
            <a:off x="603591" y="2938162"/>
            <a:ext cx="1098481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30667" y="6516474"/>
            <a:ext cx="5422574" cy="169059"/>
          </a:xfrm>
          <a:prstGeom prst="rect">
            <a:avLst/>
          </a:prstGeom>
        </p:spPr>
        <p:txBody>
          <a:bodyPr wrap="square" lIns="0" tIns="0" rIns="0" bIns="0">
            <a:spAutoFit/>
          </a:bodyPr>
          <a:lstStyle>
            <a:lvl1pPr>
              <a:defRPr sz="1074" b="0" i="0">
                <a:solidFill>
                  <a:srgbClr val="231F20"/>
                </a:solidFill>
                <a:latin typeface="Arial"/>
                <a:cs typeface="Arial"/>
              </a:defRPr>
            </a:lvl1pPr>
          </a:lstStyle>
          <a:p>
            <a:pPr marL="12988"/>
            <a:endParaRPr lang="en-US" spc="-10">
              <a:latin typeface="Proxima Nova Rg" panose="02000506030000020004" pitchFamily="50" charset="0"/>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9/8/23</a:t>
            </a:fld>
            <a:endParaRPr lang="en-US"/>
          </a:p>
        </p:txBody>
      </p:sp>
      <p:sp>
        <p:nvSpPr>
          <p:cNvPr id="6" name="Holder 6"/>
          <p:cNvSpPr>
            <a:spLocks noGrp="1"/>
          </p:cNvSpPr>
          <p:nvPr>
            <p:ph type="sldNum" sz="quarter" idx="7"/>
          </p:nvPr>
        </p:nvSpPr>
        <p:spPr>
          <a:xfrm>
            <a:off x="11610153" y="6256702"/>
            <a:ext cx="315872" cy="498388"/>
          </a:xfrm>
          <a:prstGeom prst="rect">
            <a:avLst/>
          </a:prstGeom>
        </p:spPr>
        <p:txBody>
          <a:bodyPr wrap="square" lIns="0" tIns="0" rIns="0" bIns="0">
            <a:spAutoFit/>
          </a:bodyPr>
          <a:lstStyle>
            <a:lvl1pPr>
              <a:defRPr sz="1585" b="0" i="0">
                <a:solidFill>
                  <a:srgbClr val="1E3964"/>
                </a:solidFill>
                <a:latin typeface="Proxima Nova Rg" panose="02000506030000020004" pitchFamily="50" charset="0"/>
                <a:cs typeface="Arial"/>
              </a:defRPr>
            </a:lvl1pPr>
          </a:lstStyle>
          <a:p>
            <a:pPr marL="38965">
              <a:lnSpc>
                <a:spcPts val="1851"/>
              </a:lnSpc>
            </a:pPr>
            <a:fld id="{81D60167-4931-47E6-BA6A-407CBD079E47}" type="slidenum">
              <a:rPr lang="en-US" spc="-26" smtClean="0"/>
              <a:pPr marL="38965">
                <a:lnSpc>
                  <a:spcPts val="1851"/>
                </a:lnSpc>
              </a:pPr>
              <a:t>‹#›</a:t>
            </a:fld>
            <a:endParaRPr lang="en-US" spc="-26"/>
          </a:p>
        </p:txBody>
      </p:sp>
    </p:spTree>
    <p:extLst>
      <p:ext uri="{BB962C8B-B14F-4D97-AF65-F5344CB8AC3E}">
        <p14:creationId xmlns:p14="http://schemas.microsoft.com/office/powerpoint/2010/main" val="2145167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51" r:id="rId7"/>
    <p:sldLayoutId id="2147483755" r:id="rId8"/>
  </p:sldLayoutIdLst>
  <p:txStyles>
    <p:titleStyle>
      <a:lvl1pPr>
        <a:defRPr>
          <a:latin typeface="Proxima Nova Rg" panose="02000506030000020004" pitchFamily="50" charset="0"/>
          <a:ea typeface="+mj-ea"/>
          <a:cs typeface="+mj-cs"/>
        </a:defRPr>
      </a:lvl1pPr>
    </p:titleStyle>
    <p:bodyStyle>
      <a:lvl1pPr marL="0">
        <a:defRPr>
          <a:latin typeface="+mn-lt"/>
          <a:ea typeface="+mn-ea"/>
          <a:cs typeface="+mn-cs"/>
        </a:defRPr>
      </a:lvl1pPr>
      <a:lvl2pPr marL="467578">
        <a:defRPr>
          <a:latin typeface="+mn-lt"/>
          <a:ea typeface="+mn-ea"/>
          <a:cs typeface="+mn-cs"/>
        </a:defRPr>
      </a:lvl2pPr>
      <a:lvl3pPr marL="935157">
        <a:defRPr>
          <a:latin typeface="+mn-lt"/>
          <a:ea typeface="+mn-ea"/>
          <a:cs typeface="+mn-cs"/>
        </a:defRPr>
      </a:lvl3pPr>
      <a:lvl4pPr marL="1402735">
        <a:defRPr>
          <a:latin typeface="+mn-lt"/>
          <a:ea typeface="+mn-ea"/>
          <a:cs typeface="+mn-cs"/>
        </a:defRPr>
      </a:lvl4pPr>
      <a:lvl5pPr marL="1870314">
        <a:defRPr>
          <a:latin typeface="+mn-lt"/>
          <a:ea typeface="+mn-ea"/>
          <a:cs typeface="+mn-cs"/>
        </a:defRPr>
      </a:lvl5pPr>
      <a:lvl6pPr marL="2337892">
        <a:defRPr>
          <a:latin typeface="+mn-lt"/>
          <a:ea typeface="+mn-ea"/>
          <a:cs typeface="+mn-cs"/>
        </a:defRPr>
      </a:lvl6pPr>
      <a:lvl7pPr marL="2805471">
        <a:defRPr>
          <a:latin typeface="+mn-lt"/>
          <a:ea typeface="+mn-ea"/>
          <a:cs typeface="+mn-cs"/>
        </a:defRPr>
      </a:lvl7pPr>
      <a:lvl8pPr marL="3273049">
        <a:defRPr>
          <a:latin typeface="+mn-lt"/>
          <a:ea typeface="+mn-ea"/>
          <a:cs typeface="+mn-cs"/>
        </a:defRPr>
      </a:lvl8pPr>
      <a:lvl9pPr marL="3740628">
        <a:defRPr>
          <a:latin typeface="+mn-lt"/>
          <a:ea typeface="+mn-ea"/>
          <a:cs typeface="+mn-cs"/>
        </a:defRPr>
      </a:lvl9pPr>
    </p:bodyStyle>
    <p:otherStyle>
      <a:lvl1pPr marL="0">
        <a:defRPr>
          <a:latin typeface="+mn-lt"/>
          <a:ea typeface="+mn-ea"/>
          <a:cs typeface="+mn-cs"/>
        </a:defRPr>
      </a:lvl1pPr>
      <a:lvl2pPr marL="467578">
        <a:defRPr>
          <a:latin typeface="+mn-lt"/>
          <a:ea typeface="+mn-ea"/>
          <a:cs typeface="+mn-cs"/>
        </a:defRPr>
      </a:lvl2pPr>
      <a:lvl3pPr marL="935157">
        <a:defRPr>
          <a:latin typeface="+mn-lt"/>
          <a:ea typeface="+mn-ea"/>
          <a:cs typeface="+mn-cs"/>
        </a:defRPr>
      </a:lvl3pPr>
      <a:lvl4pPr marL="1402735">
        <a:defRPr>
          <a:latin typeface="+mn-lt"/>
          <a:ea typeface="+mn-ea"/>
          <a:cs typeface="+mn-cs"/>
        </a:defRPr>
      </a:lvl4pPr>
      <a:lvl5pPr marL="1870314">
        <a:defRPr>
          <a:latin typeface="+mn-lt"/>
          <a:ea typeface="+mn-ea"/>
          <a:cs typeface="+mn-cs"/>
        </a:defRPr>
      </a:lvl5pPr>
      <a:lvl6pPr marL="2337892">
        <a:defRPr>
          <a:latin typeface="+mn-lt"/>
          <a:ea typeface="+mn-ea"/>
          <a:cs typeface="+mn-cs"/>
        </a:defRPr>
      </a:lvl6pPr>
      <a:lvl7pPr marL="2805471">
        <a:defRPr>
          <a:latin typeface="+mn-lt"/>
          <a:ea typeface="+mn-ea"/>
          <a:cs typeface="+mn-cs"/>
        </a:defRPr>
      </a:lvl7pPr>
      <a:lvl8pPr marL="3273049">
        <a:defRPr>
          <a:latin typeface="+mn-lt"/>
          <a:ea typeface="+mn-ea"/>
          <a:cs typeface="+mn-cs"/>
        </a:defRPr>
      </a:lvl8pPr>
      <a:lvl9pPr marL="374062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B2066-DAD9-4ADE-A6AE-B1F7EADB80DA}"/>
              </a:ext>
            </a:extLst>
          </p:cNvPr>
          <p:cNvSpPr>
            <a:spLocks noGrp="1"/>
          </p:cNvSpPr>
          <p:nvPr>
            <p:ph type="title"/>
          </p:nvPr>
        </p:nvSpPr>
        <p:spPr>
          <a:xfrm>
            <a:off x="299901" y="533532"/>
            <a:ext cx="11622926" cy="48603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15EAABB-C871-42EA-BA2D-E957A3FCF705}"/>
              </a:ext>
            </a:extLst>
          </p:cNvPr>
          <p:cNvSpPr>
            <a:spLocks noGrp="1"/>
          </p:cNvSpPr>
          <p:nvPr>
            <p:ph type="body" idx="1"/>
          </p:nvPr>
        </p:nvSpPr>
        <p:spPr>
          <a:xfrm>
            <a:off x="299901" y="1425040"/>
            <a:ext cx="11622926" cy="47519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6E37F-7640-47D2-B846-83B55A8923EA}"/>
              </a:ext>
            </a:extLst>
          </p:cNvPr>
          <p:cNvSpPr>
            <a:spLocks noGrp="1"/>
          </p:cNvSpPr>
          <p:nvPr>
            <p:ph type="dt" sz="half" idx="2"/>
          </p:nvPr>
        </p:nvSpPr>
        <p:spPr>
          <a:xfrm>
            <a:off x="299901" y="6356350"/>
            <a:ext cx="1596191"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5BE3531E-1694-4E1F-AD59-56B4BCF80318}" type="datetime1">
              <a:rPr lang="en-US" smtClean="0"/>
              <a:t>9/8/23</a:t>
            </a:fld>
            <a:endParaRPr lang="en-US"/>
          </a:p>
        </p:txBody>
      </p:sp>
      <p:sp>
        <p:nvSpPr>
          <p:cNvPr id="5" name="Footer Placeholder 4">
            <a:extLst>
              <a:ext uri="{FF2B5EF4-FFF2-40B4-BE49-F238E27FC236}">
                <a16:creationId xmlns:a16="http://schemas.microsoft.com/office/drawing/2014/main" id="{B1521C84-57FC-4CDF-AF05-B3A23601FA79}"/>
              </a:ext>
            </a:extLst>
          </p:cNvPr>
          <p:cNvSpPr>
            <a:spLocks noGrp="1"/>
          </p:cNvSpPr>
          <p:nvPr>
            <p:ph type="ftr" sz="quarter" idx="3"/>
          </p:nvPr>
        </p:nvSpPr>
        <p:spPr>
          <a:xfrm>
            <a:off x="2149433" y="6356350"/>
            <a:ext cx="7505206"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endParaRPr lang="en-US" sz="900">
              <a:solidFill>
                <a:srgbClr val="000000"/>
              </a:solidFill>
              <a:ea typeface="Arial"/>
              <a:cs typeface="Arial"/>
              <a:sym typeface="Arial"/>
            </a:endParaRPr>
          </a:p>
        </p:txBody>
      </p:sp>
      <p:sp>
        <p:nvSpPr>
          <p:cNvPr id="6" name="Slide Number Placeholder 5">
            <a:extLst>
              <a:ext uri="{FF2B5EF4-FFF2-40B4-BE49-F238E27FC236}">
                <a16:creationId xmlns:a16="http://schemas.microsoft.com/office/drawing/2014/main" id="{3EC4BA07-8420-4C5C-A9A6-7656AC8FDB64}"/>
              </a:ext>
            </a:extLst>
          </p:cNvPr>
          <p:cNvSpPr>
            <a:spLocks noGrp="1"/>
          </p:cNvSpPr>
          <p:nvPr>
            <p:ph type="sldNum" sz="quarter" idx="4"/>
          </p:nvPr>
        </p:nvSpPr>
        <p:spPr>
          <a:xfrm>
            <a:off x="9820893" y="6356350"/>
            <a:ext cx="2117765" cy="365125"/>
          </a:xfrm>
          <a:prstGeom prst="rect">
            <a:avLst/>
          </a:prstGeom>
        </p:spPr>
        <p:txBody>
          <a:bodyPr vert="horz" lIns="91440" tIns="45720" rIns="91440" bIns="45720" rtlCol="0" anchor="ctr"/>
          <a:lstStyle>
            <a:lvl1pPr algn="r">
              <a:defRPr sz="1200">
                <a:solidFill>
                  <a:schemeClr val="tx1">
                    <a:tint val="75000"/>
                  </a:schemeClr>
                </a:solidFill>
                <a:latin typeface="Gotham Medium" pitchFamily="50" charset="0"/>
                <a:cs typeface="Gotham Medium" pitchFamily="50" charset="0"/>
              </a:defRPr>
            </a:lvl1pPr>
          </a:lstStyle>
          <a:p>
            <a:fld id="{7AECF9F7-985E-4433-8B29-B09A3903B07D}" type="slidenum">
              <a:rPr lang="en-US" smtClean="0"/>
              <a:pPr/>
              <a:t>‹#›</a:t>
            </a:fld>
            <a:endParaRPr lang="en-US"/>
          </a:p>
        </p:txBody>
      </p:sp>
    </p:spTree>
    <p:extLst>
      <p:ext uri="{BB962C8B-B14F-4D97-AF65-F5344CB8AC3E}">
        <p14:creationId xmlns:p14="http://schemas.microsoft.com/office/powerpoint/2010/main" val="14965529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Lst>
  <p:hf hdr="0"/>
  <p:txStyles>
    <p:titleStyle>
      <a:lvl1pPr algn="l" defTabSz="914400" rtl="0" eaLnBrk="1" latinLnBrk="0" hangingPunct="1">
        <a:lnSpc>
          <a:spcPct val="90000"/>
        </a:lnSpc>
        <a:spcBef>
          <a:spcPct val="0"/>
        </a:spcBef>
        <a:buNone/>
        <a:defRPr sz="3200" kern="1200">
          <a:solidFill>
            <a:schemeClr val="tx1"/>
          </a:solidFill>
          <a:latin typeface="Gotham Medium" pitchFamily="50" charset="0"/>
          <a:ea typeface="+mj-ea"/>
          <a:cs typeface="Gotham Medium" pitchFamily="5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otham Light" pitchFamily="50" charset="0"/>
          <a:ea typeface="+mn-ea"/>
          <a:cs typeface="Gotham Light"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Light" pitchFamily="50" charset="0"/>
          <a:ea typeface="+mn-ea"/>
          <a:cs typeface="Gotham Light" pitchFamily="5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Light" pitchFamily="50" charset="0"/>
          <a:ea typeface="+mn-ea"/>
          <a:cs typeface="Gotham Light"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otham Light" pitchFamily="50" charset="0"/>
          <a:ea typeface="+mn-ea"/>
          <a:cs typeface="Gotham Light"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otham Light" pitchFamily="50" charset="0"/>
          <a:ea typeface="+mn-ea"/>
          <a:cs typeface="Gotham Light"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7" name="Title 1"/>
          <p:cNvSpPr txBox="1">
            <a:spLocks/>
          </p:cNvSpPr>
          <p:nvPr userDrawn="1"/>
        </p:nvSpPr>
        <p:spPr>
          <a:xfrm>
            <a:off x="426802" y="4427531"/>
            <a:ext cx="5211999" cy="9793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Lucida Grande"/>
                <a:ea typeface="Lucida Grande"/>
                <a:cs typeface="Lucida Grande"/>
                <a:sym typeface="Arial"/>
              </a:defRPr>
            </a:lvl1pPr>
          </a:lstStyle>
          <a:p>
            <a:r>
              <a:rPr lang="en-US" sz="1867">
                <a:latin typeface="Arial"/>
                <a:ea typeface="Arial"/>
                <a:cs typeface="Arial"/>
              </a:rPr>
              <a:t> </a:t>
            </a:r>
          </a:p>
        </p:txBody>
      </p:sp>
      <p:pic>
        <p:nvPicPr>
          <p:cNvPr id="14" name="Picture 13" descr="VERTICAL BRAND BAR - CHENMED LOGO - RGB.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9869" y="5615989"/>
            <a:ext cx="6295732" cy="980243"/>
          </a:xfrm>
          <a:prstGeom prst="rect">
            <a:avLst/>
          </a:prstGeom>
        </p:spPr>
      </p:pic>
      <p:pic>
        <p:nvPicPr>
          <p:cNvPr id="17" name="Picture 16" descr="Cover_Image_iStock-877829168.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477" y="0"/>
            <a:ext cx="5029524" cy="6858000"/>
          </a:xfrm>
          <a:prstGeom prst="rect">
            <a:avLst/>
          </a:prstGeom>
        </p:spPr>
      </p:pic>
      <p:pic>
        <p:nvPicPr>
          <p:cNvPr id="8" name="Picture 7" descr="BCK_Abstract_vector_multicolored_blurred background_set_3.ai"/>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t="24544"/>
          <a:stretch/>
        </p:blipFill>
        <p:spPr>
          <a:xfrm>
            <a:off x="7145867" y="1"/>
            <a:ext cx="5046133" cy="6875103"/>
          </a:xfrm>
          <a:prstGeom prst="rect">
            <a:avLst/>
          </a:prstGeom>
        </p:spPr>
      </p:pic>
      <p:sp>
        <p:nvSpPr>
          <p:cNvPr id="18" name="Rectangle 17"/>
          <p:cNvSpPr/>
          <p:nvPr userDrawn="1"/>
        </p:nvSpPr>
        <p:spPr>
          <a:xfrm>
            <a:off x="7078134" y="1"/>
            <a:ext cx="135465" cy="6857999"/>
          </a:xfrm>
          <a:prstGeom prst="rect">
            <a:avLst/>
          </a:prstGeom>
          <a:solidFill>
            <a:srgbClr val="003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72720122"/>
      </p:ext>
    </p:extLst>
  </p:cSld>
  <p:clrMap bg1="lt1" tx1="dk1" bg2="dk2" tx2="lt2" accent1="accent1" accent2="accent2" accent3="accent3" accent4="accent4" accent5="accent5" accent6="accent6" hlink="hlink" folHlink="folHlink"/>
  <p:sldLayoutIdLst>
    <p:sldLayoutId id="214748374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Lucida Grande"/>
          <a:ea typeface="Lucida Grande"/>
          <a:cs typeface="Lucida Grande"/>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Lucida Grande"/>
          <a:ea typeface="Lucida Grande"/>
          <a:cs typeface="Lucida Grande"/>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78C8FD-5E16-40B6-A0D9-014A5688D2FC}"/>
              </a:ext>
            </a:extLst>
          </p:cNvPr>
          <p:cNvSpPr/>
          <p:nvPr/>
        </p:nvSpPr>
        <p:spPr>
          <a:xfrm>
            <a:off x="0" y="6062133"/>
            <a:ext cx="12192000" cy="795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87ADD3-E786-5A8D-DD2B-D937C0CF4D24}"/>
              </a:ext>
            </a:extLst>
          </p:cNvPr>
          <p:cNvSpPr/>
          <p:nvPr/>
        </p:nvSpPr>
        <p:spPr>
          <a:xfrm>
            <a:off x="0" y="0"/>
            <a:ext cx="12192000" cy="6858000"/>
          </a:xfrm>
          <a:prstGeom prst="rect">
            <a:avLst/>
          </a:prstGeom>
          <a:gradFill>
            <a:gsLst>
              <a:gs pos="0">
                <a:srgbClr val="201552"/>
              </a:gs>
              <a:gs pos="99000">
                <a:srgbClr val="C223B8">
                  <a:alpha val="4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8" name="Rectangle 7">
            <a:extLst>
              <a:ext uri="{FF2B5EF4-FFF2-40B4-BE49-F238E27FC236}">
                <a16:creationId xmlns:a16="http://schemas.microsoft.com/office/drawing/2014/main" id="{CE5886A0-B1CD-D912-FBD3-DB4081D3F598}"/>
              </a:ext>
            </a:extLst>
          </p:cNvPr>
          <p:cNvSpPr/>
          <p:nvPr/>
        </p:nvSpPr>
        <p:spPr>
          <a:xfrm>
            <a:off x="0" y="5915025"/>
            <a:ext cx="12192000" cy="942975"/>
          </a:xfrm>
          <a:prstGeom prst="rect">
            <a:avLst/>
          </a:prstGeom>
          <a:gradFill>
            <a:gsLst>
              <a:gs pos="15000">
                <a:srgbClr val="652A72"/>
              </a:gs>
              <a:gs pos="99000">
                <a:srgbClr val="00464E"/>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pic>
        <p:nvPicPr>
          <p:cNvPr id="6" name="Picture 5">
            <a:extLst>
              <a:ext uri="{FF2B5EF4-FFF2-40B4-BE49-F238E27FC236}">
                <a16:creationId xmlns:a16="http://schemas.microsoft.com/office/drawing/2014/main" id="{5EE96720-8F48-9CDC-5295-981972BB1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145358"/>
            <a:ext cx="8058151" cy="469310"/>
          </a:xfrm>
          <a:prstGeom prst="rect">
            <a:avLst/>
          </a:prstGeom>
        </p:spPr>
      </p:pic>
      <p:cxnSp>
        <p:nvCxnSpPr>
          <p:cNvPr id="12" name="Straight Connector 11">
            <a:extLst>
              <a:ext uri="{FF2B5EF4-FFF2-40B4-BE49-F238E27FC236}">
                <a16:creationId xmlns:a16="http://schemas.microsoft.com/office/drawing/2014/main" id="{7E95BB8C-0B1D-1E0F-4E59-51DF1A6F6030}"/>
              </a:ext>
            </a:extLst>
          </p:cNvPr>
          <p:cNvCxnSpPr>
            <a:cxnSpLocks/>
          </p:cNvCxnSpPr>
          <p:nvPr/>
        </p:nvCxnSpPr>
        <p:spPr>
          <a:xfrm>
            <a:off x="1012874" y="3118749"/>
            <a:ext cx="111791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5">
            <a:extLst>
              <a:ext uri="{FF2B5EF4-FFF2-40B4-BE49-F238E27FC236}">
                <a16:creationId xmlns:a16="http://schemas.microsoft.com/office/drawing/2014/main" id="{46325C1B-A7E7-D550-05A4-1740AD7D4D99}"/>
              </a:ext>
            </a:extLst>
          </p:cNvPr>
          <p:cNvSpPr txBox="1">
            <a:spLocks/>
          </p:cNvSpPr>
          <p:nvPr/>
        </p:nvSpPr>
        <p:spPr>
          <a:xfrm>
            <a:off x="10460050" y="6330977"/>
            <a:ext cx="2578768" cy="36395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Calibri" panose="020F0502020204030204" pitchFamily="34" charset="0"/>
                <a:ea typeface="Calibri" panose="020F0502020204030204" pitchFamily="34" charset="0"/>
              </a:rPr>
              <a:t>© 2023 </a:t>
            </a:r>
            <a:r>
              <a:rPr lang="en-US" sz="1200" dirty="0" err="1">
                <a:solidFill>
                  <a:schemeClr val="bg1"/>
                </a:solidFill>
                <a:latin typeface="Calibri" panose="020F0502020204030204" pitchFamily="34" charset="0"/>
                <a:ea typeface="Calibri" panose="020F0502020204030204" pitchFamily="34" charset="0"/>
              </a:rPr>
              <a:t>ChenMed</a:t>
            </a:r>
            <a:r>
              <a:rPr lang="en-US" sz="1200" dirty="0">
                <a:solidFill>
                  <a:schemeClr val="bg1"/>
                </a:solidFill>
                <a:latin typeface="Calibri" panose="020F0502020204030204" pitchFamily="34" charset="0"/>
                <a:ea typeface="Calibri" panose="020F0502020204030204" pitchFamily="34" charset="0"/>
              </a:rPr>
              <a:t>, LLC</a:t>
            </a:r>
            <a:endParaRPr lang="en-US" sz="1200" dirty="0">
              <a:solidFill>
                <a:schemeClr val="bg1"/>
              </a:solidFill>
              <a:ea typeface="Arial"/>
              <a:cs typeface="Arial"/>
              <a:sym typeface="Arial"/>
            </a:endParaRPr>
          </a:p>
        </p:txBody>
      </p:sp>
      <p:sp>
        <p:nvSpPr>
          <p:cNvPr id="18" name="Title 1">
            <a:extLst>
              <a:ext uri="{FF2B5EF4-FFF2-40B4-BE49-F238E27FC236}">
                <a16:creationId xmlns:a16="http://schemas.microsoft.com/office/drawing/2014/main" id="{8DAC5880-5123-5A91-2CB5-2D37C34533F2}"/>
              </a:ext>
            </a:extLst>
          </p:cNvPr>
          <p:cNvSpPr>
            <a:spLocks noGrp="1"/>
          </p:cNvSpPr>
          <p:nvPr>
            <p:ph type="ctrTitle"/>
          </p:nvPr>
        </p:nvSpPr>
        <p:spPr>
          <a:xfrm>
            <a:off x="879807" y="844087"/>
            <a:ext cx="11312193" cy="2031325"/>
          </a:xfrm>
        </p:spPr>
        <p:txBody>
          <a:bodyPr/>
          <a:lstStyle/>
          <a:p>
            <a:pPr algn="l">
              <a:lnSpc>
                <a:spcPct val="100000"/>
              </a:lnSpc>
            </a:pPr>
            <a:r>
              <a:rPr lang="en-US" sz="4400" dirty="0"/>
              <a:t>Much Ado About Nothing</a:t>
            </a:r>
            <a:br>
              <a:rPr lang="en-US" sz="4400" dirty="0"/>
            </a:br>
            <a:r>
              <a:rPr lang="en-US" sz="4400" b="0" dirty="0"/>
              <a:t>A Valued Based Physician Approach </a:t>
            </a:r>
            <a:br>
              <a:rPr lang="en-US" sz="4400" b="0" dirty="0"/>
            </a:br>
            <a:r>
              <a:rPr lang="en-US" sz="4400" b="0" dirty="0"/>
              <a:t>to HCC Coding</a:t>
            </a:r>
            <a:endParaRPr lang="en-US" dirty="0"/>
          </a:p>
        </p:txBody>
      </p:sp>
    </p:spTree>
    <p:extLst>
      <p:ext uri="{BB962C8B-B14F-4D97-AF65-F5344CB8AC3E}">
        <p14:creationId xmlns:p14="http://schemas.microsoft.com/office/powerpoint/2010/main" val="189430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89467-EAFC-BB41-BFF8-E14577650025}"/>
              </a:ext>
            </a:extLst>
          </p:cNvPr>
          <p:cNvSpPr>
            <a:spLocks noGrp="1"/>
          </p:cNvSpPr>
          <p:nvPr>
            <p:ph type="title"/>
          </p:nvPr>
        </p:nvSpPr>
        <p:spPr>
          <a:xfrm>
            <a:off x="623888" y="215130"/>
            <a:ext cx="9450724" cy="629543"/>
          </a:xfrm>
        </p:spPr>
        <p:txBody>
          <a:bodyPr/>
          <a:lstStyle/>
          <a:p>
            <a:pPr lvl="0">
              <a:defRPr/>
            </a:pPr>
            <a:r>
              <a:rPr lang="en-US" b="1" kern="1200" dirty="0">
                <a:latin typeface="Arial" panose="020B0604020202020204" pitchFamily="34" charset="0"/>
                <a:ea typeface="Libre Franklin" charset="0"/>
                <a:cs typeface="Arial" panose="020B0604020202020204" pitchFamily="34" charset="0"/>
              </a:rPr>
              <a:t>How To Communicate HCC Scores</a:t>
            </a:r>
            <a:endParaRPr lang="en-US" kern="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ACF8C-E9A8-BF4D-A026-27582277806F}"/>
              </a:ext>
            </a:extLst>
          </p:cNvPr>
          <p:cNvSpPr txBox="1"/>
          <p:nvPr/>
        </p:nvSpPr>
        <p:spPr>
          <a:xfrm>
            <a:off x="6768495" y="2602024"/>
            <a:ext cx="1897200" cy="707886"/>
          </a:xfrm>
          <a:prstGeom prst="rect">
            <a:avLst/>
          </a:prstGeom>
          <a:noFill/>
        </p:spPr>
        <p:txBody>
          <a:bodyPr wrap="square" rtlCol="0">
            <a:spAutoFit/>
          </a:bodyPr>
          <a:lstStyle/>
          <a:p>
            <a:pPr algn="ctr"/>
            <a:r>
              <a:rPr lang="en-US" sz="2000" b="1" dirty="0">
                <a:solidFill>
                  <a:srgbClr val="6B1E74"/>
                </a:solidFill>
                <a:latin typeface="Arial" panose="020B0604020202020204" pitchFamily="34" charset="0"/>
                <a:cs typeface="Arial" panose="020B0604020202020204" pitchFamily="34" charset="0"/>
              </a:rPr>
              <a:t>Insurance</a:t>
            </a:r>
            <a:br>
              <a:rPr lang="en-US" sz="2000" b="1" dirty="0">
                <a:solidFill>
                  <a:srgbClr val="6B1E74"/>
                </a:solidFill>
                <a:latin typeface="Arial" panose="020B0604020202020204" pitchFamily="34" charset="0"/>
                <a:cs typeface="Arial" panose="020B0604020202020204" pitchFamily="34" charset="0"/>
              </a:rPr>
            </a:br>
            <a:r>
              <a:rPr lang="en-US" sz="2000" b="1" dirty="0">
                <a:solidFill>
                  <a:srgbClr val="6B1E74"/>
                </a:solidFill>
                <a:latin typeface="Arial" panose="020B0604020202020204" pitchFamily="34" charset="0"/>
                <a:cs typeface="Arial" panose="020B0604020202020204" pitchFamily="34" charset="0"/>
              </a:rPr>
              <a:t>Carrier</a:t>
            </a:r>
          </a:p>
        </p:txBody>
      </p:sp>
      <p:sp>
        <p:nvSpPr>
          <p:cNvPr id="6" name="TextBox 5">
            <a:extLst>
              <a:ext uri="{FF2B5EF4-FFF2-40B4-BE49-F238E27FC236}">
                <a16:creationId xmlns:a16="http://schemas.microsoft.com/office/drawing/2014/main" id="{674C1CB6-EDA2-324A-8E4C-B37DCB384656}"/>
              </a:ext>
            </a:extLst>
          </p:cNvPr>
          <p:cNvSpPr txBox="1"/>
          <p:nvPr/>
        </p:nvSpPr>
        <p:spPr>
          <a:xfrm>
            <a:off x="9659059" y="2665635"/>
            <a:ext cx="1897200" cy="400110"/>
          </a:xfrm>
          <a:prstGeom prst="rect">
            <a:avLst/>
          </a:prstGeom>
          <a:noFill/>
        </p:spPr>
        <p:txBody>
          <a:bodyPr wrap="square" rtlCol="0">
            <a:spAutoFit/>
          </a:bodyPr>
          <a:lstStyle/>
          <a:p>
            <a:pPr algn="ctr"/>
            <a:r>
              <a:rPr lang="en-US" sz="2000" b="1" dirty="0">
                <a:solidFill>
                  <a:srgbClr val="6B1E74"/>
                </a:solidFill>
                <a:latin typeface="Arial" panose="020B0604020202020204" pitchFamily="34" charset="0"/>
                <a:cs typeface="Arial" panose="020B0604020202020204" pitchFamily="34" charset="0"/>
              </a:rPr>
              <a:t>CMS</a:t>
            </a:r>
          </a:p>
        </p:txBody>
      </p:sp>
      <p:sp>
        <p:nvSpPr>
          <p:cNvPr id="13" name="TextBox 5">
            <a:extLst>
              <a:ext uri="{FF2B5EF4-FFF2-40B4-BE49-F238E27FC236}">
                <a16:creationId xmlns:a16="http://schemas.microsoft.com/office/drawing/2014/main" id="{D008C23B-FB61-0543-878F-0D4C07348A20}"/>
              </a:ext>
            </a:extLst>
          </p:cNvPr>
          <p:cNvSpPr txBox="1"/>
          <p:nvPr/>
        </p:nvSpPr>
        <p:spPr>
          <a:xfrm>
            <a:off x="970117" y="4092627"/>
            <a:ext cx="11003348" cy="132343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solidFill>
                  <a:srgbClr val="201552"/>
                </a:solidFill>
                <a:latin typeface="Arial" panose="020B0604020202020204" pitchFamily="34" charset="0"/>
                <a:cs typeface="Arial" panose="020B0604020202020204" pitchFamily="34" charset="0"/>
              </a:rPr>
              <a:t>Documenting on problem list helps but does not communicate to Insurance and CMS.</a:t>
            </a:r>
          </a:p>
          <a:p>
            <a:endParaRPr lang="en-US" sz="2000" dirty="0">
              <a:solidFill>
                <a:srgbClr val="201552"/>
              </a:solidFill>
              <a:latin typeface="Arial" panose="020B0604020202020204" pitchFamily="34" charset="0"/>
              <a:cs typeface="Arial" panose="020B0604020202020204" pitchFamily="34" charset="0"/>
            </a:endParaRPr>
          </a:p>
          <a:p>
            <a:r>
              <a:rPr lang="en-US" sz="2000" dirty="0">
                <a:solidFill>
                  <a:srgbClr val="201552"/>
                </a:solidFill>
                <a:latin typeface="Arial" panose="020B0604020202020204" pitchFamily="34" charset="0"/>
                <a:cs typeface="Arial" panose="020B0604020202020204" pitchFamily="34" charset="0"/>
              </a:rPr>
              <a:t>Be as specific as possible </a:t>
            </a:r>
            <a:r>
              <a:rPr lang="en-US" sz="2000" b="1" dirty="0">
                <a:solidFill>
                  <a:srgbClr val="201552"/>
                </a:solidFill>
                <a:latin typeface="Arial" panose="020B0604020202020204" pitchFamily="34" charset="0"/>
                <a:cs typeface="Arial" panose="020B0604020202020204" pitchFamily="34" charset="0"/>
              </a:rPr>
              <a:t>(HCC22, RAF 0.273).</a:t>
            </a:r>
          </a:p>
          <a:p>
            <a:r>
              <a:rPr lang="en-US" sz="2000" dirty="0">
                <a:solidFill>
                  <a:srgbClr val="201552"/>
                </a:solidFill>
                <a:latin typeface="Arial" panose="020B0604020202020204" pitchFamily="34" charset="0"/>
                <a:cs typeface="Arial" panose="020B0604020202020204" pitchFamily="34" charset="0"/>
              </a:rPr>
              <a:t>Difference in obesity </a:t>
            </a:r>
            <a:r>
              <a:rPr lang="en-US" sz="2000" b="1" dirty="0">
                <a:solidFill>
                  <a:srgbClr val="201552"/>
                </a:solidFill>
                <a:latin typeface="Arial" panose="020B0604020202020204" pitchFamily="34" charset="0"/>
                <a:cs typeface="Arial" panose="020B0604020202020204" pitchFamily="34" charset="0"/>
              </a:rPr>
              <a:t>(No HCC score, RAF 0) </a:t>
            </a:r>
            <a:r>
              <a:rPr lang="en-US" sz="2000" dirty="0">
                <a:solidFill>
                  <a:srgbClr val="201552"/>
                </a:solidFill>
                <a:latin typeface="Arial" panose="020B0604020202020204" pitchFamily="34" charset="0"/>
                <a:cs typeface="Arial" panose="020B0604020202020204" pitchFamily="34" charset="0"/>
              </a:rPr>
              <a:t>versus morbid obesity = $2,600 </a:t>
            </a:r>
            <a:r>
              <a:rPr lang="en-US" sz="2000" b="1" dirty="0">
                <a:solidFill>
                  <a:srgbClr val="201552"/>
                </a:solidFill>
                <a:latin typeface="Arial" panose="020B0604020202020204" pitchFamily="34" charset="0"/>
                <a:cs typeface="Arial" panose="020B0604020202020204" pitchFamily="34" charset="0"/>
              </a:rPr>
              <a:t>For Year.</a:t>
            </a:r>
          </a:p>
        </p:txBody>
      </p:sp>
      <p:sp>
        <p:nvSpPr>
          <p:cNvPr id="16" name="TextBox 15">
            <a:extLst>
              <a:ext uri="{FF2B5EF4-FFF2-40B4-BE49-F238E27FC236}">
                <a16:creationId xmlns:a16="http://schemas.microsoft.com/office/drawing/2014/main" id="{D6DA1A16-1AC4-4AB1-B5B0-90256ECABF53}"/>
              </a:ext>
            </a:extLst>
          </p:cNvPr>
          <p:cNvSpPr txBox="1"/>
          <p:nvPr/>
        </p:nvSpPr>
        <p:spPr>
          <a:xfrm>
            <a:off x="8804558" y="2013920"/>
            <a:ext cx="75465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OR</a:t>
            </a:r>
          </a:p>
        </p:txBody>
      </p:sp>
      <p:sp>
        <p:nvSpPr>
          <p:cNvPr id="3" name="Oval 2">
            <a:extLst>
              <a:ext uri="{FF2B5EF4-FFF2-40B4-BE49-F238E27FC236}">
                <a16:creationId xmlns:a16="http://schemas.microsoft.com/office/drawing/2014/main" id="{A82F96BF-3747-322E-1400-F8E5D545112C}"/>
              </a:ext>
            </a:extLst>
          </p:cNvPr>
          <p:cNvSpPr>
            <a:spLocks noChangeAspect="1"/>
          </p:cNvSpPr>
          <p:nvPr/>
        </p:nvSpPr>
        <p:spPr>
          <a:xfrm>
            <a:off x="479425" y="4098708"/>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1</a:t>
            </a:r>
          </a:p>
        </p:txBody>
      </p:sp>
      <p:sp>
        <p:nvSpPr>
          <p:cNvPr id="7" name="Oval 6">
            <a:extLst>
              <a:ext uri="{FF2B5EF4-FFF2-40B4-BE49-F238E27FC236}">
                <a16:creationId xmlns:a16="http://schemas.microsoft.com/office/drawing/2014/main" id="{A0CC7B4D-342E-EAB1-EE17-F126EEC00AF4}"/>
              </a:ext>
            </a:extLst>
          </p:cNvPr>
          <p:cNvSpPr>
            <a:spLocks noChangeAspect="1"/>
          </p:cNvSpPr>
          <p:nvPr/>
        </p:nvSpPr>
        <p:spPr>
          <a:xfrm>
            <a:off x="479425" y="4683690"/>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2</a:t>
            </a:r>
          </a:p>
        </p:txBody>
      </p:sp>
      <p:sp>
        <p:nvSpPr>
          <p:cNvPr id="8" name="Holder 4">
            <a:extLst>
              <a:ext uri="{FF2B5EF4-FFF2-40B4-BE49-F238E27FC236}">
                <a16:creationId xmlns:a16="http://schemas.microsoft.com/office/drawing/2014/main" id="{409605AE-8AF3-CF8C-3933-F1CF56EF52AF}"/>
              </a:ext>
            </a:extLst>
          </p:cNvPr>
          <p:cNvSpPr txBox="1">
            <a:spLocks/>
          </p:cNvSpPr>
          <p:nvPr/>
        </p:nvSpPr>
        <p:spPr>
          <a:xfrm>
            <a:off x="613002"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sp>
        <p:nvSpPr>
          <p:cNvPr id="10" name="Arrow: Right 13">
            <a:extLst>
              <a:ext uri="{FF2B5EF4-FFF2-40B4-BE49-F238E27FC236}">
                <a16:creationId xmlns:a16="http://schemas.microsoft.com/office/drawing/2014/main" id="{047E470A-D857-B137-BCF6-6A052FAB4124}"/>
              </a:ext>
            </a:extLst>
          </p:cNvPr>
          <p:cNvSpPr/>
          <p:nvPr/>
        </p:nvSpPr>
        <p:spPr>
          <a:xfrm>
            <a:off x="5501200" y="2541865"/>
            <a:ext cx="1189599" cy="746077"/>
          </a:xfrm>
          <a:prstGeom prst="rightArrow">
            <a:avLst/>
          </a:prstGeom>
          <a:solidFill>
            <a:srgbClr val="007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3">
            <a:extLst>
              <a:ext uri="{FF2B5EF4-FFF2-40B4-BE49-F238E27FC236}">
                <a16:creationId xmlns:a16="http://schemas.microsoft.com/office/drawing/2014/main" id="{E4AC4A2A-1A1B-0BB1-A7B9-EFEDEBB03507}"/>
              </a:ext>
            </a:extLst>
          </p:cNvPr>
          <p:cNvSpPr/>
          <p:nvPr/>
        </p:nvSpPr>
        <p:spPr>
          <a:xfrm>
            <a:off x="8686800" y="2541865"/>
            <a:ext cx="1189599" cy="746077"/>
          </a:xfrm>
          <a:prstGeom prst="rightArrow">
            <a:avLst/>
          </a:prstGeom>
          <a:solidFill>
            <a:srgbClr val="007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D05A0587-4824-5935-CADA-D7C169B0331C}"/>
              </a:ext>
            </a:extLst>
          </p:cNvPr>
          <p:cNvGrpSpPr/>
          <p:nvPr/>
        </p:nvGrpSpPr>
        <p:grpSpPr>
          <a:xfrm>
            <a:off x="599668" y="1519740"/>
            <a:ext cx="4145710" cy="2456993"/>
            <a:chOff x="1050045" y="1773813"/>
            <a:chExt cx="3536302" cy="2095822"/>
          </a:xfrm>
        </p:grpSpPr>
        <p:sp>
          <p:nvSpPr>
            <p:cNvPr id="35" name="object 10">
              <a:extLst>
                <a:ext uri="{FF2B5EF4-FFF2-40B4-BE49-F238E27FC236}">
                  <a16:creationId xmlns:a16="http://schemas.microsoft.com/office/drawing/2014/main" id="{1B4E094F-95EF-86F8-15E3-F521E637C5C2}"/>
                </a:ext>
              </a:extLst>
            </p:cNvPr>
            <p:cNvSpPr/>
            <p:nvPr/>
          </p:nvSpPr>
          <p:spPr>
            <a:xfrm>
              <a:off x="3684936" y="1773813"/>
              <a:ext cx="901411" cy="1231323"/>
            </a:xfrm>
            <a:custGeom>
              <a:avLst/>
              <a:gdLst/>
              <a:ahLst/>
              <a:cxnLst/>
              <a:rect l="l" t="t" r="r" b="b"/>
              <a:pathLst>
                <a:path w="881379" h="1203960">
                  <a:moveTo>
                    <a:pt x="692556" y="183235"/>
                  </a:moveTo>
                  <a:lnTo>
                    <a:pt x="816038" y="183235"/>
                  </a:lnTo>
                  <a:lnTo>
                    <a:pt x="841343" y="188342"/>
                  </a:lnTo>
                  <a:lnTo>
                    <a:pt x="862007" y="202269"/>
                  </a:lnTo>
                  <a:lnTo>
                    <a:pt x="875940" y="222926"/>
                  </a:lnTo>
                  <a:lnTo>
                    <a:pt x="881049" y="248221"/>
                  </a:lnTo>
                  <a:lnTo>
                    <a:pt x="881049" y="1138796"/>
                  </a:lnTo>
                  <a:lnTo>
                    <a:pt x="875940" y="1164091"/>
                  </a:lnTo>
                  <a:lnTo>
                    <a:pt x="862007" y="1184748"/>
                  </a:lnTo>
                  <a:lnTo>
                    <a:pt x="841343" y="1198675"/>
                  </a:lnTo>
                  <a:lnTo>
                    <a:pt x="816038" y="1203782"/>
                  </a:lnTo>
                  <a:lnTo>
                    <a:pt x="65023" y="1203782"/>
                  </a:lnTo>
                  <a:lnTo>
                    <a:pt x="39712" y="1198675"/>
                  </a:lnTo>
                  <a:lnTo>
                    <a:pt x="19043" y="1184748"/>
                  </a:lnTo>
                  <a:lnTo>
                    <a:pt x="5109" y="1164091"/>
                  </a:lnTo>
                  <a:lnTo>
                    <a:pt x="0" y="1138796"/>
                  </a:lnTo>
                  <a:lnTo>
                    <a:pt x="0" y="248221"/>
                  </a:lnTo>
                  <a:lnTo>
                    <a:pt x="5109" y="222926"/>
                  </a:lnTo>
                  <a:lnTo>
                    <a:pt x="19043" y="202269"/>
                  </a:lnTo>
                  <a:lnTo>
                    <a:pt x="39712" y="188342"/>
                  </a:lnTo>
                  <a:lnTo>
                    <a:pt x="65023" y="183235"/>
                  </a:lnTo>
                  <a:lnTo>
                    <a:pt x="186054" y="183235"/>
                  </a:lnTo>
                </a:path>
                <a:path w="881379" h="1203960">
                  <a:moveTo>
                    <a:pt x="616877" y="114274"/>
                  </a:moveTo>
                  <a:lnTo>
                    <a:pt x="557098" y="114274"/>
                  </a:lnTo>
                  <a:lnTo>
                    <a:pt x="557098" y="33451"/>
                  </a:lnTo>
                  <a:lnTo>
                    <a:pt x="554465" y="20434"/>
                  </a:lnTo>
                  <a:lnTo>
                    <a:pt x="547289" y="9801"/>
                  </a:lnTo>
                  <a:lnTo>
                    <a:pt x="536647" y="2630"/>
                  </a:lnTo>
                  <a:lnTo>
                    <a:pt x="523620" y="0"/>
                  </a:lnTo>
                  <a:lnTo>
                    <a:pt x="357428" y="0"/>
                  </a:lnTo>
                  <a:lnTo>
                    <a:pt x="344398" y="2630"/>
                  </a:lnTo>
                  <a:lnTo>
                    <a:pt x="333762" y="9801"/>
                  </a:lnTo>
                  <a:lnTo>
                    <a:pt x="326592" y="20434"/>
                  </a:lnTo>
                  <a:lnTo>
                    <a:pt x="323964" y="33451"/>
                  </a:lnTo>
                  <a:lnTo>
                    <a:pt x="323964" y="114274"/>
                  </a:lnTo>
                  <a:lnTo>
                    <a:pt x="264172" y="114274"/>
                  </a:lnTo>
                  <a:lnTo>
                    <a:pt x="251142" y="116902"/>
                  </a:lnTo>
                  <a:lnTo>
                    <a:pt x="240506" y="124071"/>
                  </a:lnTo>
                  <a:lnTo>
                    <a:pt x="233336" y="134703"/>
                  </a:lnTo>
                  <a:lnTo>
                    <a:pt x="230708" y="147726"/>
                  </a:lnTo>
                  <a:lnTo>
                    <a:pt x="230708" y="201091"/>
                  </a:lnTo>
                  <a:lnTo>
                    <a:pt x="233336" y="214114"/>
                  </a:lnTo>
                  <a:lnTo>
                    <a:pt x="240506" y="224747"/>
                  </a:lnTo>
                  <a:lnTo>
                    <a:pt x="251142" y="231915"/>
                  </a:lnTo>
                  <a:lnTo>
                    <a:pt x="264172" y="234543"/>
                  </a:lnTo>
                  <a:lnTo>
                    <a:pt x="616877" y="234543"/>
                  </a:lnTo>
                  <a:lnTo>
                    <a:pt x="629906" y="231915"/>
                  </a:lnTo>
                  <a:lnTo>
                    <a:pt x="640543" y="224747"/>
                  </a:lnTo>
                  <a:lnTo>
                    <a:pt x="647713" y="214114"/>
                  </a:lnTo>
                  <a:lnTo>
                    <a:pt x="650341" y="201091"/>
                  </a:lnTo>
                  <a:lnTo>
                    <a:pt x="650341" y="147726"/>
                  </a:lnTo>
                  <a:lnTo>
                    <a:pt x="647713" y="134703"/>
                  </a:lnTo>
                  <a:lnTo>
                    <a:pt x="640543" y="124071"/>
                  </a:lnTo>
                  <a:lnTo>
                    <a:pt x="629906" y="116902"/>
                  </a:lnTo>
                  <a:lnTo>
                    <a:pt x="616877" y="114274"/>
                  </a:lnTo>
                  <a:close/>
                </a:path>
                <a:path w="881379" h="1203960">
                  <a:moveTo>
                    <a:pt x="411479" y="77431"/>
                  </a:moveTo>
                  <a:lnTo>
                    <a:pt x="473151" y="77431"/>
                  </a:lnTo>
                </a:path>
              </a:pathLst>
            </a:custGeom>
            <a:ln w="38100">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11">
              <a:extLst>
                <a:ext uri="{FF2B5EF4-FFF2-40B4-BE49-F238E27FC236}">
                  <a16:creationId xmlns:a16="http://schemas.microsoft.com/office/drawing/2014/main" id="{8A0BACF9-D637-EFA6-64D0-F11A913FF60F}"/>
                </a:ext>
              </a:extLst>
            </p:cNvPr>
            <p:cNvSpPr txBox="1"/>
            <p:nvPr/>
          </p:nvSpPr>
          <p:spPr>
            <a:xfrm>
              <a:off x="3749110" y="2046457"/>
              <a:ext cx="772174" cy="375467"/>
            </a:xfrm>
            <a:prstGeom prst="rect">
              <a:avLst/>
            </a:prstGeom>
          </p:spPr>
          <p:txBody>
            <a:bodyPr vert="horz" wrap="square" lIns="0" tIns="16236" rIns="0" bIns="0" rtlCol="0">
              <a:spAutoFit/>
            </a:bodyPr>
            <a:lstStyle/>
            <a:p>
              <a:pPr marL="12988" marR="0" lvl="0" indent="0" algn="l" defTabSz="935157" rtl="0" eaLnBrk="1" fontAlgn="auto" latinLnBrk="0" hangingPunct="1">
                <a:lnSpc>
                  <a:spcPts val="1391"/>
                </a:lnSpc>
                <a:spcBef>
                  <a:spcPts val="128"/>
                </a:spcBef>
                <a:spcAft>
                  <a:spcPts val="0"/>
                </a:spcAft>
                <a:buClrTx/>
                <a:buSzTx/>
                <a:buFontTx/>
                <a:buNone/>
                <a:tabLst/>
                <a:defRPr/>
              </a:pPr>
              <a:r>
                <a:rPr kumimoji="0" sz="1278" b="1" i="0" u="none" strike="noStrike" kern="0" cap="none" spc="0" normalizeH="0" baseline="0" noProof="0" dirty="0">
                  <a:ln>
                    <a:noFill/>
                  </a:ln>
                  <a:solidFill>
                    <a:srgbClr val="C223B8"/>
                  </a:solidFill>
                  <a:effectLst/>
                  <a:uLnTx/>
                  <a:uFillTx/>
                  <a:latin typeface="Proxima Nova Rg" panose="02000506030000020004" pitchFamily="50" charset="0"/>
                  <a:ea typeface="+mn-ea"/>
                  <a:cs typeface="Arial"/>
                </a:rPr>
                <a:t>DX</a:t>
              </a:r>
              <a:endParaRPr kumimoji="0" sz="1278" b="0" i="0" u="none" strike="noStrike" kern="0" cap="none" spc="0" normalizeH="0" baseline="0" noProof="0" dirty="0">
                <a:ln>
                  <a:noFill/>
                </a:ln>
                <a:solidFill>
                  <a:sysClr val="windowText" lastClr="000000"/>
                </a:solidFill>
                <a:effectLst/>
                <a:uLnTx/>
                <a:uFillTx/>
                <a:latin typeface="Proxima Nova Rg" panose="02000506030000020004" pitchFamily="50" charset="0"/>
                <a:ea typeface="+mn-ea"/>
                <a:cs typeface="Arial"/>
              </a:endParaRPr>
            </a:p>
            <a:p>
              <a:pPr marL="12988" marR="0" lvl="0" indent="0" algn="l" defTabSz="935157" rtl="0" eaLnBrk="1" fontAlgn="auto" latinLnBrk="0" hangingPunct="1">
                <a:lnSpc>
                  <a:spcPts val="1391"/>
                </a:lnSpc>
                <a:spcBef>
                  <a:spcPts val="0"/>
                </a:spcBef>
                <a:spcAft>
                  <a:spcPts val="0"/>
                </a:spcAft>
                <a:buClrTx/>
                <a:buSzTx/>
                <a:buFontTx/>
                <a:buNone/>
                <a:tabLst>
                  <a:tab pos="758516" algn="l"/>
                </a:tabLst>
                <a:defRPr/>
              </a:pPr>
              <a:r>
                <a:rPr kumimoji="0" sz="1278" b="1" i="0" u="none" strike="noStrike" kern="0" cap="none" spc="0" normalizeH="0" baseline="0" noProof="0" dirty="0">
                  <a:ln>
                    <a:noFill/>
                  </a:ln>
                  <a:solidFill>
                    <a:srgbClr val="C223B8"/>
                  </a:solidFill>
                  <a:effectLst/>
                  <a:uLnTx/>
                  <a:uFillTx/>
                  <a:latin typeface="Proxima Nova Rg" panose="02000506030000020004" pitchFamily="50" charset="0"/>
                  <a:ea typeface="+mn-ea"/>
                  <a:cs typeface="Arial"/>
                </a:rPr>
                <a:t>1 </a:t>
              </a:r>
              <a:r>
                <a:rPr kumimoji="0" sz="1278" b="1" i="0" u="heavy" strike="noStrike" kern="0" cap="none" spc="0" normalizeH="0" baseline="0" noProof="0" dirty="0">
                  <a:ln>
                    <a:noFill/>
                  </a:ln>
                  <a:solidFill>
                    <a:srgbClr val="C223B8"/>
                  </a:solidFill>
                  <a:effectLst/>
                  <a:uLnTx/>
                  <a:uFill>
                    <a:solidFill>
                      <a:srgbClr val="C223B8"/>
                    </a:solidFill>
                  </a:uFill>
                  <a:latin typeface="Proxima Nova Rg" panose="02000506030000020004" pitchFamily="50" charset="0"/>
                  <a:ea typeface="+mn-ea"/>
                  <a:cs typeface="Arial"/>
                </a:rPr>
                <a:t>	</a:t>
              </a:r>
              <a:endParaRPr kumimoji="0" sz="1278" b="0" i="0" u="none" strike="noStrike" kern="0" cap="none" spc="0" normalizeH="0" baseline="0" noProof="0" dirty="0">
                <a:ln>
                  <a:noFill/>
                </a:ln>
                <a:solidFill>
                  <a:sysClr val="windowText" lastClr="000000"/>
                </a:solidFill>
                <a:effectLst/>
                <a:uLnTx/>
                <a:uFillTx/>
                <a:latin typeface="Proxima Nova Rg" panose="02000506030000020004" pitchFamily="50" charset="0"/>
                <a:ea typeface="+mn-ea"/>
                <a:cs typeface="Arial"/>
              </a:endParaRPr>
            </a:p>
          </p:txBody>
        </p:sp>
        <p:sp>
          <p:nvSpPr>
            <p:cNvPr id="37" name="object 12">
              <a:extLst>
                <a:ext uri="{FF2B5EF4-FFF2-40B4-BE49-F238E27FC236}">
                  <a16:creationId xmlns:a16="http://schemas.microsoft.com/office/drawing/2014/main" id="{C84C232D-39E5-3D2D-7351-BD00FB663327}"/>
                </a:ext>
              </a:extLst>
            </p:cNvPr>
            <p:cNvSpPr txBox="1"/>
            <p:nvPr/>
          </p:nvSpPr>
          <p:spPr>
            <a:xfrm>
              <a:off x="3749109" y="2364310"/>
              <a:ext cx="125989" cy="554129"/>
            </a:xfrm>
            <a:prstGeom prst="rect">
              <a:avLst/>
            </a:prstGeom>
          </p:spPr>
          <p:txBody>
            <a:bodyPr vert="horz" wrap="square" lIns="0" tIns="16236" rIns="0" bIns="0" rtlCol="0">
              <a:spAutoFit/>
            </a:bodyPr>
            <a:lstStyle/>
            <a:p>
              <a:pPr marL="12988" marR="0" lvl="0" indent="0" algn="l" defTabSz="935157" rtl="0" eaLnBrk="1" fontAlgn="auto" latinLnBrk="0" hangingPunct="1">
                <a:lnSpc>
                  <a:spcPts val="1391"/>
                </a:lnSpc>
                <a:spcBef>
                  <a:spcPts val="128"/>
                </a:spcBef>
                <a:spcAft>
                  <a:spcPts val="0"/>
                </a:spcAft>
                <a:buClrTx/>
                <a:buSzTx/>
                <a:buFontTx/>
                <a:buNone/>
                <a:tabLst/>
                <a:defRPr/>
              </a:pPr>
              <a:r>
                <a:rPr kumimoji="0" sz="1278" b="1" i="0" u="none" strike="noStrike" kern="0" cap="none" spc="0" normalizeH="0" baseline="0" noProof="0">
                  <a:ln>
                    <a:noFill/>
                  </a:ln>
                  <a:solidFill>
                    <a:srgbClr val="C223B8"/>
                  </a:solidFill>
                  <a:effectLst/>
                  <a:uLnTx/>
                  <a:uFillTx/>
                  <a:latin typeface="Proxima Nova Rg" panose="02000506030000020004" pitchFamily="50" charset="0"/>
                  <a:ea typeface="+mn-ea"/>
                  <a:cs typeface="Arial"/>
                </a:rPr>
                <a:t>2</a:t>
              </a:r>
              <a:endParaRPr kumimoji="0" sz="1278" b="0" i="0" u="none" strike="noStrike" kern="0" cap="none" spc="0" normalizeH="0" baseline="0" noProof="0">
                <a:ln>
                  <a:noFill/>
                </a:ln>
                <a:solidFill>
                  <a:sysClr val="windowText" lastClr="000000"/>
                </a:solidFill>
                <a:effectLst/>
                <a:uLnTx/>
                <a:uFillTx/>
                <a:latin typeface="Proxima Nova Rg" panose="02000506030000020004" pitchFamily="50" charset="0"/>
                <a:ea typeface="+mn-ea"/>
                <a:cs typeface="Arial"/>
              </a:endParaRPr>
            </a:p>
            <a:p>
              <a:pPr marL="12988" marR="0" lvl="0" indent="0" algn="l" defTabSz="935157" rtl="0" eaLnBrk="1" fontAlgn="auto" latinLnBrk="0" hangingPunct="1">
                <a:lnSpc>
                  <a:spcPts val="1253"/>
                </a:lnSpc>
                <a:spcBef>
                  <a:spcPts val="0"/>
                </a:spcBef>
                <a:spcAft>
                  <a:spcPts val="0"/>
                </a:spcAft>
                <a:buClrTx/>
                <a:buSzTx/>
                <a:buFontTx/>
                <a:buNone/>
                <a:tabLst/>
                <a:defRPr/>
              </a:pPr>
              <a:r>
                <a:rPr kumimoji="0" sz="1278" b="1" i="0" u="none" strike="noStrike" kern="0" cap="none" spc="0" normalizeH="0" baseline="0" noProof="0">
                  <a:ln>
                    <a:noFill/>
                  </a:ln>
                  <a:solidFill>
                    <a:srgbClr val="C223B8"/>
                  </a:solidFill>
                  <a:effectLst/>
                  <a:uLnTx/>
                  <a:uFillTx/>
                  <a:latin typeface="Proxima Nova Rg" panose="02000506030000020004" pitchFamily="50" charset="0"/>
                  <a:ea typeface="+mn-ea"/>
                  <a:cs typeface="Arial"/>
                </a:rPr>
                <a:t>3</a:t>
              </a:r>
              <a:endParaRPr kumimoji="0" sz="1278" b="0" i="0" u="none" strike="noStrike" kern="0" cap="none" spc="0" normalizeH="0" baseline="0" noProof="0">
                <a:ln>
                  <a:noFill/>
                </a:ln>
                <a:solidFill>
                  <a:sysClr val="windowText" lastClr="000000"/>
                </a:solidFill>
                <a:effectLst/>
                <a:uLnTx/>
                <a:uFillTx/>
                <a:latin typeface="Proxima Nova Rg" panose="02000506030000020004" pitchFamily="50" charset="0"/>
                <a:ea typeface="+mn-ea"/>
                <a:cs typeface="Arial"/>
              </a:endParaRPr>
            </a:p>
            <a:p>
              <a:pPr marL="12988" marR="0" lvl="0" indent="0" algn="l" defTabSz="935157" rtl="0" eaLnBrk="1" fontAlgn="auto" latinLnBrk="0" hangingPunct="1">
                <a:lnSpc>
                  <a:spcPts val="1391"/>
                </a:lnSpc>
                <a:spcBef>
                  <a:spcPts val="0"/>
                </a:spcBef>
                <a:spcAft>
                  <a:spcPts val="0"/>
                </a:spcAft>
                <a:buClrTx/>
                <a:buSzTx/>
                <a:buFontTx/>
                <a:buNone/>
                <a:tabLst/>
                <a:defRPr/>
              </a:pPr>
              <a:r>
                <a:rPr kumimoji="0" sz="1278" b="1" i="0" u="none" strike="noStrike" kern="0" cap="none" spc="0" normalizeH="0" baseline="0" noProof="0">
                  <a:ln>
                    <a:noFill/>
                  </a:ln>
                  <a:solidFill>
                    <a:srgbClr val="C223B8"/>
                  </a:solidFill>
                  <a:effectLst/>
                  <a:uLnTx/>
                  <a:uFillTx/>
                  <a:latin typeface="Proxima Nova Rg" panose="02000506030000020004" pitchFamily="50" charset="0"/>
                  <a:ea typeface="+mn-ea"/>
                  <a:cs typeface="Arial"/>
                </a:rPr>
                <a:t>4</a:t>
              </a:r>
              <a:endParaRPr kumimoji="0" sz="1278" b="0" i="0" u="none" strike="noStrike" kern="0" cap="none" spc="0" normalizeH="0" baseline="0" noProof="0">
                <a:ln>
                  <a:noFill/>
                </a:ln>
                <a:solidFill>
                  <a:sysClr val="windowText" lastClr="000000"/>
                </a:solidFill>
                <a:effectLst/>
                <a:uLnTx/>
                <a:uFillTx/>
                <a:latin typeface="Proxima Nova Rg" panose="02000506030000020004" pitchFamily="50" charset="0"/>
                <a:ea typeface="+mn-ea"/>
                <a:cs typeface="Arial"/>
              </a:endParaRPr>
            </a:p>
          </p:txBody>
        </p:sp>
        <p:grpSp>
          <p:nvGrpSpPr>
            <p:cNvPr id="38" name="object 13">
              <a:extLst>
                <a:ext uri="{FF2B5EF4-FFF2-40B4-BE49-F238E27FC236}">
                  <a16:creationId xmlns:a16="http://schemas.microsoft.com/office/drawing/2014/main" id="{515F7756-14E3-F4E8-DFBC-076A0DE72F04}"/>
                </a:ext>
              </a:extLst>
            </p:cNvPr>
            <p:cNvGrpSpPr/>
            <p:nvPr/>
          </p:nvGrpSpPr>
          <p:grpSpPr>
            <a:xfrm>
              <a:off x="1050045" y="1851850"/>
              <a:ext cx="3458224" cy="2017785"/>
              <a:chOff x="1009777" y="1810697"/>
              <a:chExt cx="3381375" cy="1972945"/>
            </a:xfrm>
          </p:grpSpPr>
          <p:sp>
            <p:nvSpPr>
              <p:cNvPr id="39" name="object 14">
                <a:extLst>
                  <a:ext uri="{FF2B5EF4-FFF2-40B4-BE49-F238E27FC236}">
                    <a16:creationId xmlns:a16="http://schemas.microsoft.com/office/drawing/2014/main" id="{B2F20436-266B-4D4B-B546-146145989852}"/>
                  </a:ext>
                </a:extLst>
              </p:cNvPr>
              <p:cNvSpPr/>
              <p:nvPr/>
            </p:nvSpPr>
            <p:spPr>
              <a:xfrm>
                <a:off x="3778039" y="2484378"/>
                <a:ext cx="612775" cy="311785"/>
              </a:xfrm>
              <a:custGeom>
                <a:avLst/>
                <a:gdLst/>
                <a:ahLst/>
                <a:cxnLst/>
                <a:rect l="l" t="t" r="r" b="b"/>
                <a:pathLst>
                  <a:path w="612775" h="311785">
                    <a:moveTo>
                      <a:pt x="0" y="0"/>
                    </a:moveTo>
                    <a:lnTo>
                      <a:pt x="612660" y="0"/>
                    </a:lnTo>
                  </a:path>
                  <a:path w="612775" h="311785">
                    <a:moveTo>
                      <a:pt x="0" y="155638"/>
                    </a:moveTo>
                    <a:lnTo>
                      <a:pt x="612660" y="155638"/>
                    </a:lnTo>
                  </a:path>
                  <a:path w="612775" h="311785">
                    <a:moveTo>
                      <a:pt x="0" y="311289"/>
                    </a:moveTo>
                    <a:lnTo>
                      <a:pt x="612660" y="311289"/>
                    </a:lnTo>
                  </a:path>
                </a:pathLst>
              </a:custGeom>
              <a:ln w="12890">
                <a:solidFill>
                  <a:srgbClr val="C223B8"/>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object 15">
                <a:extLst>
                  <a:ext uri="{FF2B5EF4-FFF2-40B4-BE49-F238E27FC236}">
                    <a16:creationId xmlns:a16="http://schemas.microsoft.com/office/drawing/2014/main" id="{4A5E1AF6-0012-30C2-6EBB-3FE7CB59D5BF}"/>
                  </a:ext>
                </a:extLst>
              </p:cNvPr>
              <p:cNvSpPr/>
              <p:nvPr/>
            </p:nvSpPr>
            <p:spPr>
              <a:xfrm>
                <a:off x="1735673" y="1906345"/>
                <a:ext cx="632460" cy="1468755"/>
              </a:xfrm>
              <a:custGeom>
                <a:avLst/>
                <a:gdLst/>
                <a:ahLst/>
                <a:cxnLst/>
                <a:rect l="l" t="t" r="r" b="b"/>
                <a:pathLst>
                  <a:path w="632460" h="1468754">
                    <a:moveTo>
                      <a:pt x="192519" y="288531"/>
                    </a:moveTo>
                    <a:lnTo>
                      <a:pt x="171479" y="263482"/>
                    </a:lnTo>
                    <a:lnTo>
                      <a:pt x="155578" y="234638"/>
                    </a:lnTo>
                    <a:lnTo>
                      <a:pt x="145520" y="202699"/>
                    </a:lnTo>
                    <a:lnTo>
                      <a:pt x="142011" y="168363"/>
                    </a:lnTo>
                    <a:lnTo>
                      <a:pt x="148033" y="123604"/>
                    </a:lnTo>
                    <a:lnTo>
                      <a:pt x="165027" y="83385"/>
                    </a:lnTo>
                    <a:lnTo>
                      <a:pt x="191385" y="49310"/>
                    </a:lnTo>
                    <a:lnTo>
                      <a:pt x="225502" y="22985"/>
                    </a:lnTo>
                    <a:lnTo>
                      <a:pt x="265768" y="6013"/>
                    </a:lnTo>
                    <a:lnTo>
                      <a:pt x="310578" y="0"/>
                    </a:lnTo>
                    <a:lnTo>
                      <a:pt x="355377" y="6013"/>
                    </a:lnTo>
                    <a:lnTo>
                      <a:pt x="395636" y="22985"/>
                    </a:lnTo>
                    <a:lnTo>
                      <a:pt x="429748" y="49310"/>
                    </a:lnTo>
                    <a:lnTo>
                      <a:pt x="456105" y="83385"/>
                    </a:lnTo>
                    <a:lnTo>
                      <a:pt x="473098" y="123604"/>
                    </a:lnTo>
                    <a:lnTo>
                      <a:pt x="479120" y="168363"/>
                    </a:lnTo>
                    <a:lnTo>
                      <a:pt x="471806" y="217565"/>
                    </a:lnTo>
                    <a:lnTo>
                      <a:pt x="451310" y="261024"/>
                    </a:lnTo>
                    <a:lnTo>
                      <a:pt x="419798" y="296579"/>
                    </a:lnTo>
                    <a:lnTo>
                      <a:pt x="379438" y="322064"/>
                    </a:lnTo>
                    <a:lnTo>
                      <a:pt x="332397" y="335318"/>
                    </a:lnTo>
                    <a:lnTo>
                      <a:pt x="332397" y="818502"/>
                    </a:lnTo>
                    <a:lnTo>
                      <a:pt x="525017" y="818502"/>
                    </a:lnTo>
                    <a:lnTo>
                      <a:pt x="573201" y="826469"/>
                    </a:lnTo>
                    <a:lnTo>
                      <a:pt x="606567" y="848140"/>
                    </a:lnTo>
                    <a:lnTo>
                      <a:pt x="625966" y="880170"/>
                    </a:lnTo>
                    <a:lnTo>
                      <a:pt x="632244" y="919213"/>
                    </a:lnTo>
                    <a:lnTo>
                      <a:pt x="632244" y="1430489"/>
                    </a:lnTo>
                    <a:lnTo>
                      <a:pt x="614050" y="1453937"/>
                    </a:lnTo>
                    <a:lnTo>
                      <a:pt x="570664" y="1466939"/>
                    </a:lnTo>
                    <a:lnTo>
                      <a:pt x="518881" y="1468387"/>
                    </a:lnTo>
                    <a:lnTo>
                      <a:pt x="475495" y="1457170"/>
                    </a:lnTo>
                    <a:lnTo>
                      <a:pt x="457301" y="1432179"/>
                    </a:lnTo>
                    <a:lnTo>
                      <a:pt x="457301" y="1099972"/>
                    </a:lnTo>
                    <a:lnTo>
                      <a:pt x="453409" y="1071365"/>
                    </a:lnTo>
                    <a:lnTo>
                      <a:pt x="441140" y="1052537"/>
                    </a:lnTo>
                    <a:lnTo>
                      <a:pt x="421432" y="1042397"/>
                    </a:lnTo>
                    <a:lnTo>
                      <a:pt x="395223" y="1039850"/>
                    </a:lnTo>
                    <a:lnTo>
                      <a:pt x="67525" y="1039850"/>
                    </a:lnTo>
                    <a:lnTo>
                      <a:pt x="36554" y="1035217"/>
                    </a:lnTo>
                    <a:lnTo>
                      <a:pt x="15551" y="1021930"/>
                    </a:lnTo>
                    <a:lnTo>
                      <a:pt x="3653" y="1000738"/>
                    </a:lnTo>
                    <a:lnTo>
                      <a:pt x="0" y="972388"/>
                    </a:lnTo>
                    <a:lnTo>
                      <a:pt x="0" y="624585"/>
                    </a:lnTo>
                    <a:lnTo>
                      <a:pt x="2006" y="578433"/>
                    </a:lnTo>
                    <a:lnTo>
                      <a:pt x="9133" y="532634"/>
                    </a:lnTo>
                    <a:lnTo>
                      <a:pt x="21364" y="487188"/>
                    </a:lnTo>
                    <a:lnTo>
                      <a:pt x="38680" y="442094"/>
                    </a:lnTo>
                    <a:lnTo>
                      <a:pt x="61062" y="397351"/>
                    </a:lnTo>
                    <a:lnTo>
                      <a:pt x="88493" y="352958"/>
                    </a:lnTo>
                    <a:lnTo>
                      <a:pt x="120954" y="308914"/>
                    </a:lnTo>
                  </a:path>
                </a:pathLst>
              </a:custGeom>
              <a:ln w="38100">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16">
                <a:extLst>
                  <a:ext uri="{FF2B5EF4-FFF2-40B4-BE49-F238E27FC236}">
                    <a16:creationId xmlns:a16="http://schemas.microsoft.com/office/drawing/2014/main" id="{56B50173-99F6-153A-4804-BB634419C01F}"/>
                  </a:ext>
                </a:extLst>
              </p:cNvPr>
              <p:cNvSpPr/>
              <p:nvPr/>
            </p:nvSpPr>
            <p:spPr>
              <a:xfrm>
                <a:off x="2178900" y="1880066"/>
                <a:ext cx="1471295" cy="1884680"/>
              </a:xfrm>
              <a:custGeom>
                <a:avLst/>
                <a:gdLst/>
                <a:ahLst/>
                <a:cxnLst/>
                <a:rect l="l" t="t" r="r" b="b"/>
                <a:pathLst>
                  <a:path w="1471295" h="1884679">
                    <a:moveTo>
                      <a:pt x="735469" y="0"/>
                    </a:moveTo>
                    <a:lnTo>
                      <a:pt x="690007" y="6106"/>
                    </a:lnTo>
                    <a:lnTo>
                      <a:pt x="649159" y="23341"/>
                    </a:lnTo>
                    <a:lnTo>
                      <a:pt x="614553" y="50072"/>
                    </a:lnTo>
                    <a:lnTo>
                      <a:pt x="587818" y="84672"/>
                    </a:lnTo>
                    <a:lnTo>
                      <a:pt x="570583" y="125509"/>
                    </a:lnTo>
                    <a:lnTo>
                      <a:pt x="564476" y="170954"/>
                    </a:lnTo>
                    <a:lnTo>
                      <a:pt x="573005" y="224359"/>
                    </a:lnTo>
                    <a:lnTo>
                      <a:pt x="596772" y="270825"/>
                    </a:lnTo>
                    <a:lnTo>
                      <a:pt x="633045" y="307670"/>
                    </a:lnTo>
                    <a:lnTo>
                      <a:pt x="679093" y="332206"/>
                    </a:lnTo>
                    <a:lnTo>
                      <a:pt x="679093" y="423824"/>
                    </a:lnTo>
                    <a:lnTo>
                      <a:pt x="533666" y="423824"/>
                    </a:lnTo>
                    <a:lnTo>
                      <a:pt x="508436" y="425907"/>
                    </a:lnTo>
                    <a:lnTo>
                      <a:pt x="489170" y="432041"/>
                    </a:lnTo>
                    <a:lnTo>
                      <a:pt x="474206" y="442051"/>
                    </a:lnTo>
                    <a:lnTo>
                      <a:pt x="461885" y="455764"/>
                    </a:lnTo>
                    <a:lnTo>
                      <a:pt x="334110" y="639584"/>
                    </a:lnTo>
                    <a:lnTo>
                      <a:pt x="325934" y="648804"/>
                    </a:lnTo>
                    <a:lnTo>
                      <a:pt x="316038" y="652686"/>
                    </a:lnTo>
                    <a:lnTo>
                      <a:pt x="305457" y="652341"/>
                    </a:lnTo>
                    <a:lnTo>
                      <a:pt x="295223" y="648881"/>
                    </a:lnTo>
                    <a:lnTo>
                      <a:pt x="85521" y="528840"/>
                    </a:lnTo>
                    <a:lnTo>
                      <a:pt x="60215" y="533336"/>
                    </a:lnTo>
                    <a:lnTo>
                      <a:pt x="32674" y="561712"/>
                    </a:lnTo>
                    <a:lnTo>
                      <a:pt x="10176" y="601461"/>
                    </a:lnTo>
                    <a:lnTo>
                      <a:pt x="0" y="640075"/>
                    </a:lnTo>
                    <a:lnTo>
                      <a:pt x="9422" y="665048"/>
                    </a:lnTo>
                    <a:lnTo>
                      <a:pt x="301052" y="830364"/>
                    </a:lnTo>
                    <a:lnTo>
                      <a:pt x="326898" y="841153"/>
                    </a:lnTo>
                    <a:lnTo>
                      <a:pt x="350647" y="843059"/>
                    </a:lnTo>
                    <a:lnTo>
                      <a:pt x="372142" y="835423"/>
                    </a:lnTo>
                    <a:lnTo>
                      <a:pt x="391222" y="817587"/>
                    </a:lnTo>
                    <a:lnTo>
                      <a:pt x="524255" y="655650"/>
                    </a:lnTo>
                    <a:lnTo>
                      <a:pt x="524255" y="1847469"/>
                    </a:lnTo>
                    <a:lnTo>
                      <a:pt x="539824" y="1869276"/>
                    </a:lnTo>
                    <a:lnTo>
                      <a:pt x="578747" y="1881391"/>
                    </a:lnTo>
                    <a:lnTo>
                      <a:pt x="629347" y="1884457"/>
                    </a:lnTo>
                    <a:lnTo>
                      <a:pt x="679947" y="1879116"/>
                    </a:lnTo>
                    <a:lnTo>
                      <a:pt x="718871" y="1866009"/>
                    </a:lnTo>
                    <a:lnTo>
                      <a:pt x="734440" y="1141476"/>
                    </a:lnTo>
                    <a:lnTo>
                      <a:pt x="734211" y="1847469"/>
                    </a:lnTo>
                    <a:lnTo>
                      <a:pt x="788322" y="1881391"/>
                    </a:lnTo>
                    <a:lnTo>
                      <a:pt x="838567" y="1884457"/>
                    </a:lnTo>
                    <a:lnTo>
                      <a:pt x="888813" y="1879116"/>
                    </a:lnTo>
                    <a:lnTo>
                      <a:pt x="927463" y="1866009"/>
                    </a:lnTo>
                    <a:lnTo>
                      <a:pt x="942923" y="1845779"/>
                    </a:lnTo>
                    <a:lnTo>
                      <a:pt x="942923" y="651510"/>
                    </a:lnTo>
                    <a:lnTo>
                      <a:pt x="1079702" y="817587"/>
                    </a:lnTo>
                    <a:lnTo>
                      <a:pt x="1098790" y="835423"/>
                    </a:lnTo>
                    <a:lnTo>
                      <a:pt x="1120290" y="843059"/>
                    </a:lnTo>
                    <a:lnTo>
                      <a:pt x="1144044" y="841153"/>
                    </a:lnTo>
                    <a:lnTo>
                      <a:pt x="1169897" y="830364"/>
                    </a:lnTo>
                    <a:lnTo>
                      <a:pt x="1461515" y="665048"/>
                    </a:lnTo>
                    <a:lnTo>
                      <a:pt x="1470938" y="640075"/>
                    </a:lnTo>
                    <a:lnTo>
                      <a:pt x="1460760" y="601461"/>
                    </a:lnTo>
                    <a:lnTo>
                      <a:pt x="1438261" y="561712"/>
                    </a:lnTo>
                    <a:lnTo>
                      <a:pt x="1410716" y="533336"/>
                    </a:lnTo>
                    <a:lnTo>
                      <a:pt x="1385404" y="528840"/>
                    </a:lnTo>
                    <a:lnTo>
                      <a:pt x="1175727" y="648881"/>
                    </a:lnTo>
                    <a:lnTo>
                      <a:pt x="1165485" y="652341"/>
                    </a:lnTo>
                    <a:lnTo>
                      <a:pt x="1154899" y="652686"/>
                    </a:lnTo>
                    <a:lnTo>
                      <a:pt x="1144998" y="648804"/>
                    </a:lnTo>
                    <a:lnTo>
                      <a:pt x="1136814" y="639584"/>
                    </a:lnTo>
                    <a:lnTo>
                      <a:pt x="1009052" y="455764"/>
                    </a:lnTo>
                    <a:lnTo>
                      <a:pt x="996727" y="442051"/>
                    </a:lnTo>
                    <a:lnTo>
                      <a:pt x="981758" y="432041"/>
                    </a:lnTo>
                    <a:lnTo>
                      <a:pt x="962491" y="425907"/>
                    </a:lnTo>
                    <a:lnTo>
                      <a:pt x="937272" y="423824"/>
                    </a:lnTo>
                    <a:lnTo>
                      <a:pt x="791831" y="423824"/>
                    </a:lnTo>
                    <a:lnTo>
                      <a:pt x="791831" y="332206"/>
                    </a:lnTo>
                    <a:lnTo>
                      <a:pt x="837879" y="307670"/>
                    </a:lnTo>
                    <a:lnTo>
                      <a:pt x="874153" y="270825"/>
                    </a:lnTo>
                    <a:lnTo>
                      <a:pt x="897919" y="224359"/>
                    </a:lnTo>
                    <a:lnTo>
                      <a:pt x="906449" y="170954"/>
                    </a:lnTo>
                    <a:lnTo>
                      <a:pt x="900341" y="125509"/>
                    </a:lnTo>
                    <a:lnTo>
                      <a:pt x="883104" y="84672"/>
                    </a:lnTo>
                    <a:lnTo>
                      <a:pt x="856368" y="50072"/>
                    </a:lnTo>
                    <a:lnTo>
                      <a:pt x="821763" y="23341"/>
                    </a:lnTo>
                    <a:lnTo>
                      <a:pt x="780920" y="6106"/>
                    </a:lnTo>
                    <a:lnTo>
                      <a:pt x="735469" y="0"/>
                    </a:lnTo>
                    <a:close/>
                  </a:path>
                </a:pathLst>
              </a:custGeom>
              <a:solidFill>
                <a:srgbClr val="FFFFFF"/>
              </a:solidFill>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17">
                <a:extLst>
                  <a:ext uri="{FF2B5EF4-FFF2-40B4-BE49-F238E27FC236}">
                    <a16:creationId xmlns:a16="http://schemas.microsoft.com/office/drawing/2014/main" id="{C8302158-46E6-407B-C138-C4601017537F}"/>
                  </a:ext>
                </a:extLst>
              </p:cNvPr>
              <p:cNvSpPr/>
              <p:nvPr/>
            </p:nvSpPr>
            <p:spPr>
              <a:xfrm>
                <a:off x="2178900" y="1880066"/>
                <a:ext cx="1471295" cy="1884680"/>
              </a:xfrm>
              <a:custGeom>
                <a:avLst/>
                <a:gdLst/>
                <a:ahLst/>
                <a:cxnLst/>
                <a:rect l="l" t="t" r="r" b="b"/>
                <a:pathLst>
                  <a:path w="1471295" h="1884679">
                    <a:moveTo>
                      <a:pt x="734211" y="1847469"/>
                    </a:moveTo>
                    <a:lnTo>
                      <a:pt x="749671" y="1869276"/>
                    </a:lnTo>
                    <a:lnTo>
                      <a:pt x="788322" y="1881391"/>
                    </a:lnTo>
                    <a:lnTo>
                      <a:pt x="838567" y="1884457"/>
                    </a:lnTo>
                    <a:lnTo>
                      <a:pt x="888813" y="1879116"/>
                    </a:lnTo>
                    <a:lnTo>
                      <a:pt x="927463" y="1866009"/>
                    </a:lnTo>
                    <a:lnTo>
                      <a:pt x="942923" y="1845779"/>
                    </a:lnTo>
                    <a:lnTo>
                      <a:pt x="942923" y="651510"/>
                    </a:lnTo>
                    <a:lnTo>
                      <a:pt x="1079702" y="817587"/>
                    </a:lnTo>
                    <a:lnTo>
                      <a:pt x="1098790" y="835423"/>
                    </a:lnTo>
                    <a:lnTo>
                      <a:pt x="1120290" y="843059"/>
                    </a:lnTo>
                    <a:lnTo>
                      <a:pt x="1144044" y="841153"/>
                    </a:lnTo>
                    <a:lnTo>
                      <a:pt x="1169897" y="830364"/>
                    </a:lnTo>
                    <a:lnTo>
                      <a:pt x="1461515" y="665048"/>
                    </a:lnTo>
                    <a:lnTo>
                      <a:pt x="1470938" y="640075"/>
                    </a:lnTo>
                    <a:lnTo>
                      <a:pt x="1460760" y="601461"/>
                    </a:lnTo>
                    <a:lnTo>
                      <a:pt x="1438261" y="561712"/>
                    </a:lnTo>
                    <a:lnTo>
                      <a:pt x="1410716" y="533336"/>
                    </a:lnTo>
                    <a:lnTo>
                      <a:pt x="1385404" y="528840"/>
                    </a:lnTo>
                    <a:lnTo>
                      <a:pt x="1175727" y="648881"/>
                    </a:lnTo>
                    <a:lnTo>
                      <a:pt x="1165485" y="652341"/>
                    </a:lnTo>
                    <a:lnTo>
                      <a:pt x="1154899" y="652686"/>
                    </a:lnTo>
                    <a:lnTo>
                      <a:pt x="1144998" y="648804"/>
                    </a:lnTo>
                    <a:lnTo>
                      <a:pt x="1136814" y="639584"/>
                    </a:lnTo>
                    <a:lnTo>
                      <a:pt x="1009052" y="455764"/>
                    </a:lnTo>
                    <a:lnTo>
                      <a:pt x="996727" y="442051"/>
                    </a:lnTo>
                    <a:lnTo>
                      <a:pt x="981758" y="432041"/>
                    </a:lnTo>
                    <a:lnTo>
                      <a:pt x="962491" y="425907"/>
                    </a:lnTo>
                    <a:lnTo>
                      <a:pt x="937272" y="423824"/>
                    </a:lnTo>
                    <a:lnTo>
                      <a:pt x="835049" y="423824"/>
                    </a:lnTo>
                    <a:lnTo>
                      <a:pt x="791831" y="423824"/>
                    </a:lnTo>
                    <a:lnTo>
                      <a:pt x="791831" y="332206"/>
                    </a:lnTo>
                    <a:lnTo>
                      <a:pt x="837879" y="307670"/>
                    </a:lnTo>
                    <a:lnTo>
                      <a:pt x="874153" y="270825"/>
                    </a:lnTo>
                    <a:lnTo>
                      <a:pt x="897919" y="224359"/>
                    </a:lnTo>
                    <a:lnTo>
                      <a:pt x="906449" y="170954"/>
                    </a:lnTo>
                    <a:lnTo>
                      <a:pt x="900341" y="125509"/>
                    </a:lnTo>
                    <a:lnTo>
                      <a:pt x="883104" y="84672"/>
                    </a:lnTo>
                    <a:lnTo>
                      <a:pt x="856368" y="50072"/>
                    </a:lnTo>
                    <a:lnTo>
                      <a:pt x="821763" y="23341"/>
                    </a:lnTo>
                    <a:lnTo>
                      <a:pt x="780920" y="6106"/>
                    </a:lnTo>
                    <a:lnTo>
                      <a:pt x="735469" y="0"/>
                    </a:lnTo>
                    <a:lnTo>
                      <a:pt x="690007" y="6106"/>
                    </a:lnTo>
                    <a:lnTo>
                      <a:pt x="649159" y="23341"/>
                    </a:lnTo>
                    <a:lnTo>
                      <a:pt x="614553" y="50072"/>
                    </a:lnTo>
                    <a:lnTo>
                      <a:pt x="587818" y="84672"/>
                    </a:lnTo>
                    <a:lnTo>
                      <a:pt x="570583" y="125509"/>
                    </a:lnTo>
                    <a:lnTo>
                      <a:pt x="564476" y="170954"/>
                    </a:lnTo>
                    <a:lnTo>
                      <a:pt x="573005" y="224359"/>
                    </a:lnTo>
                    <a:lnTo>
                      <a:pt x="596772" y="270825"/>
                    </a:lnTo>
                    <a:lnTo>
                      <a:pt x="633045" y="307670"/>
                    </a:lnTo>
                    <a:lnTo>
                      <a:pt x="679093" y="332206"/>
                    </a:lnTo>
                    <a:lnTo>
                      <a:pt x="679093" y="423824"/>
                    </a:lnTo>
                    <a:lnTo>
                      <a:pt x="615212" y="423824"/>
                    </a:lnTo>
                    <a:lnTo>
                      <a:pt x="533666" y="423824"/>
                    </a:lnTo>
                    <a:lnTo>
                      <a:pt x="508436" y="425907"/>
                    </a:lnTo>
                    <a:lnTo>
                      <a:pt x="489170" y="432041"/>
                    </a:lnTo>
                    <a:lnTo>
                      <a:pt x="474206" y="442051"/>
                    </a:lnTo>
                    <a:lnTo>
                      <a:pt x="461885" y="455764"/>
                    </a:lnTo>
                    <a:lnTo>
                      <a:pt x="334110" y="639584"/>
                    </a:lnTo>
                    <a:lnTo>
                      <a:pt x="325934" y="648804"/>
                    </a:lnTo>
                    <a:lnTo>
                      <a:pt x="316038" y="652686"/>
                    </a:lnTo>
                    <a:lnTo>
                      <a:pt x="305457" y="652341"/>
                    </a:lnTo>
                    <a:lnTo>
                      <a:pt x="295223" y="648881"/>
                    </a:lnTo>
                    <a:lnTo>
                      <a:pt x="85521" y="528840"/>
                    </a:lnTo>
                    <a:lnTo>
                      <a:pt x="60215" y="533336"/>
                    </a:lnTo>
                    <a:lnTo>
                      <a:pt x="32674" y="561712"/>
                    </a:lnTo>
                    <a:lnTo>
                      <a:pt x="10176" y="601461"/>
                    </a:lnTo>
                    <a:lnTo>
                      <a:pt x="0" y="640075"/>
                    </a:lnTo>
                    <a:lnTo>
                      <a:pt x="9422" y="665048"/>
                    </a:lnTo>
                    <a:lnTo>
                      <a:pt x="301052" y="830364"/>
                    </a:lnTo>
                    <a:lnTo>
                      <a:pt x="326898" y="841153"/>
                    </a:lnTo>
                    <a:lnTo>
                      <a:pt x="350647" y="843059"/>
                    </a:lnTo>
                    <a:lnTo>
                      <a:pt x="372142" y="835423"/>
                    </a:lnTo>
                    <a:lnTo>
                      <a:pt x="391222" y="817587"/>
                    </a:lnTo>
                    <a:lnTo>
                      <a:pt x="524255" y="655650"/>
                    </a:lnTo>
                    <a:lnTo>
                      <a:pt x="524255" y="1847469"/>
                    </a:lnTo>
                    <a:lnTo>
                      <a:pt x="539824" y="1869276"/>
                    </a:lnTo>
                    <a:lnTo>
                      <a:pt x="578747" y="1881391"/>
                    </a:lnTo>
                    <a:lnTo>
                      <a:pt x="629347" y="1884457"/>
                    </a:lnTo>
                    <a:lnTo>
                      <a:pt x="679947" y="1879116"/>
                    </a:lnTo>
                    <a:lnTo>
                      <a:pt x="718871" y="1866009"/>
                    </a:lnTo>
                    <a:lnTo>
                      <a:pt x="734440" y="1845779"/>
                    </a:lnTo>
                    <a:lnTo>
                      <a:pt x="734440" y="1141476"/>
                    </a:lnTo>
                  </a:path>
                </a:pathLst>
              </a:custGeom>
              <a:ln w="38099">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object 18">
                <a:extLst>
                  <a:ext uri="{FF2B5EF4-FFF2-40B4-BE49-F238E27FC236}">
                    <a16:creationId xmlns:a16="http://schemas.microsoft.com/office/drawing/2014/main" id="{DE532BEB-3F6E-1895-5E31-A615FC570000}"/>
                  </a:ext>
                </a:extLst>
              </p:cNvPr>
              <p:cNvSpPr/>
              <p:nvPr/>
            </p:nvSpPr>
            <p:spPr>
              <a:xfrm>
                <a:off x="1094333" y="3001869"/>
                <a:ext cx="1022985" cy="2540"/>
              </a:xfrm>
              <a:custGeom>
                <a:avLst/>
                <a:gdLst/>
                <a:ahLst/>
                <a:cxnLst/>
                <a:rect l="l" t="t" r="r" b="b"/>
                <a:pathLst>
                  <a:path w="1022985" h="2539">
                    <a:moveTo>
                      <a:pt x="0" y="2137"/>
                    </a:moveTo>
                    <a:lnTo>
                      <a:pt x="162596" y="0"/>
                    </a:lnTo>
                    <a:lnTo>
                      <a:pt x="513721" y="237"/>
                    </a:lnTo>
                    <a:lnTo>
                      <a:pt x="863579" y="1425"/>
                    </a:lnTo>
                    <a:lnTo>
                      <a:pt x="1022375" y="2137"/>
                    </a:lnTo>
                  </a:path>
                </a:pathLst>
              </a:custGeom>
              <a:ln w="38100">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19">
                <a:extLst>
                  <a:ext uri="{FF2B5EF4-FFF2-40B4-BE49-F238E27FC236}">
                    <a16:creationId xmlns:a16="http://schemas.microsoft.com/office/drawing/2014/main" id="{160131B3-25D0-1EC7-861D-E14BDA21C280}"/>
                  </a:ext>
                </a:extLst>
              </p:cNvPr>
              <p:cNvSpPr/>
              <p:nvPr/>
            </p:nvSpPr>
            <p:spPr>
              <a:xfrm>
                <a:off x="1935373" y="3059075"/>
                <a:ext cx="0" cy="650240"/>
              </a:xfrm>
              <a:custGeom>
                <a:avLst/>
                <a:gdLst/>
                <a:ahLst/>
                <a:cxnLst/>
                <a:rect l="l" t="t" r="r" b="b"/>
                <a:pathLst>
                  <a:path h="650239">
                    <a:moveTo>
                      <a:pt x="0" y="0"/>
                    </a:moveTo>
                    <a:lnTo>
                      <a:pt x="0" y="650087"/>
                    </a:lnTo>
                  </a:path>
                </a:pathLst>
              </a:custGeom>
              <a:ln w="38100">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20">
                <a:extLst>
                  <a:ext uri="{FF2B5EF4-FFF2-40B4-BE49-F238E27FC236}">
                    <a16:creationId xmlns:a16="http://schemas.microsoft.com/office/drawing/2014/main" id="{8096E3AB-4E69-3EC3-FED4-60A186309511}"/>
                  </a:ext>
                </a:extLst>
              </p:cNvPr>
              <p:cNvSpPr/>
              <p:nvPr/>
            </p:nvSpPr>
            <p:spPr>
              <a:xfrm>
                <a:off x="2664265" y="2070807"/>
                <a:ext cx="500380" cy="365760"/>
              </a:xfrm>
              <a:custGeom>
                <a:avLst/>
                <a:gdLst/>
                <a:ahLst/>
                <a:cxnLst/>
                <a:rect l="l" t="t" r="r" b="b"/>
                <a:pathLst>
                  <a:path w="500380" h="365760">
                    <a:moveTo>
                      <a:pt x="427775" y="0"/>
                    </a:moveTo>
                    <a:lnTo>
                      <a:pt x="467703" y="0"/>
                    </a:lnTo>
                    <a:lnTo>
                      <a:pt x="483054" y="2795"/>
                    </a:lnTo>
                    <a:lnTo>
                      <a:pt x="495083" y="10642"/>
                    </a:lnTo>
                    <a:lnTo>
                      <a:pt x="500195" y="22727"/>
                    </a:lnTo>
                    <a:lnTo>
                      <a:pt x="494792" y="38239"/>
                    </a:lnTo>
                    <a:lnTo>
                      <a:pt x="301117" y="330809"/>
                    </a:lnTo>
                    <a:lnTo>
                      <a:pt x="274977" y="356962"/>
                    </a:lnTo>
                    <a:lnTo>
                      <a:pt x="249260" y="365471"/>
                    </a:lnTo>
                    <a:lnTo>
                      <a:pt x="223958" y="356648"/>
                    </a:lnTo>
                    <a:lnTo>
                      <a:pt x="199060" y="330809"/>
                    </a:lnTo>
                    <a:lnTo>
                      <a:pt x="5398" y="38239"/>
                    </a:lnTo>
                    <a:lnTo>
                      <a:pt x="0" y="22727"/>
                    </a:lnTo>
                    <a:lnTo>
                      <a:pt x="5120" y="10642"/>
                    </a:lnTo>
                    <a:lnTo>
                      <a:pt x="17158" y="2795"/>
                    </a:lnTo>
                    <a:lnTo>
                      <a:pt x="32512" y="0"/>
                    </a:lnTo>
                    <a:lnTo>
                      <a:pt x="74676" y="0"/>
                    </a:lnTo>
                  </a:path>
                </a:pathLst>
              </a:custGeom>
              <a:ln w="38100">
                <a:solidFill>
                  <a:srgbClr val="C223B8"/>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21">
                <a:extLst>
                  <a:ext uri="{FF2B5EF4-FFF2-40B4-BE49-F238E27FC236}">
                    <a16:creationId xmlns:a16="http://schemas.microsoft.com/office/drawing/2014/main" id="{DE06DFB3-2077-F5AD-8DEC-5C9D4AC39818}"/>
                  </a:ext>
                </a:extLst>
              </p:cNvPr>
              <p:cNvSpPr/>
              <p:nvPr/>
            </p:nvSpPr>
            <p:spPr>
              <a:xfrm>
                <a:off x="2177412" y="2437841"/>
                <a:ext cx="737235" cy="206375"/>
              </a:xfrm>
              <a:custGeom>
                <a:avLst/>
                <a:gdLst/>
                <a:ahLst/>
                <a:cxnLst/>
                <a:rect l="l" t="t" r="r" b="b"/>
                <a:pathLst>
                  <a:path w="737235" h="206375">
                    <a:moveTo>
                      <a:pt x="736828" y="0"/>
                    </a:moveTo>
                    <a:lnTo>
                      <a:pt x="730789" y="50426"/>
                    </a:lnTo>
                    <a:lnTo>
                      <a:pt x="711877" y="97732"/>
                    </a:lnTo>
                    <a:lnTo>
                      <a:pt x="679871" y="139443"/>
                    </a:lnTo>
                    <a:lnTo>
                      <a:pt x="634548" y="173088"/>
                    </a:lnTo>
                    <a:lnTo>
                      <a:pt x="575685" y="196193"/>
                    </a:lnTo>
                    <a:lnTo>
                      <a:pt x="503061" y="206285"/>
                    </a:lnTo>
                    <a:lnTo>
                      <a:pt x="461520" y="205679"/>
                    </a:lnTo>
                    <a:lnTo>
                      <a:pt x="416454" y="200893"/>
                    </a:lnTo>
                    <a:lnTo>
                      <a:pt x="367837" y="191617"/>
                    </a:lnTo>
                    <a:lnTo>
                      <a:pt x="315641" y="177542"/>
                    </a:lnTo>
                    <a:lnTo>
                      <a:pt x="259838" y="158360"/>
                    </a:lnTo>
                    <a:lnTo>
                      <a:pt x="200400" y="133760"/>
                    </a:lnTo>
                    <a:lnTo>
                      <a:pt x="137299" y="103435"/>
                    </a:lnTo>
                    <a:lnTo>
                      <a:pt x="70508" y="67075"/>
                    </a:lnTo>
                    <a:lnTo>
                      <a:pt x="0" y="24371"/>
                    </a:lnTo>
                  </a:path>
                </a:pathLst>
              </a:custGeom>
              <a:ln w="38100">
                <a:solidFill>
                  <a:srgbClr val="C223B8"/>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22">
                <a:extLst>
                  <a:ext uri="{FF2B5EF4-FFF2-40B4-BE49-F238E27FC236}">
                    <a16:creationId xmlns:a16="http://schemas.microsoft.com/office/drawing/2014/main" id="{BC1F99C3-B9CE-50DB-888C-AECED7F0A1A1}"/>
                  </a:ext>
                </a:extLst>
              </p:cNvPr>
              <p:cNvSpPr/>
              <p:nvPr/>
            </p:nvSpPr>
            <p:spPr>
              <a:xfrm>
                <a:off x="2864185" y="2473781"/>
                <a:ext cx="100965" cy="0"/>
              </a:xfrm>
              <a:custGeom>
                <a:avLst/>
                <a:gdLst/>
                <a:ahLst/>
                <a:cxnLst/>
                <a:rect l="l" t="t" r="r" b="b"/>
                <a:pathLst>
                  <a:path w="100964">
                    <a:moveTo>
                      <a:pt x="0" y="0"/>
                    </a:moveTo>
                    <a:lnTo>
                      <a:pt x="100368" y="0"/>
                    </a:lnTo>
                  </a:path>
                </a:pathLst>
              </a:custGeom>
              <a:ln w="38100">
                <a:solidFill>
                  <a:srgbClr val="C223B8"/>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8" name="object 23">
                <a:extLst>
                  <a:ext uri="{FF2B5EF4-FFF2-40B4-BE49-F238E27FC236}">
                    <a16:creationId xmlns:a16="http://schemas.microsoft.com/office/drawing/2014/main" id="{00AB3F83-A1BC-99A1-7767-676C9879568B}"/>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80990" y="2382140"/>
                <a:ext cx="110578" cy="110591"/>
              </a:xfrm>
              <a:prstGeom prst="rect">
                <a:avLst/>
              </a:prstGeom>
            </p:spPr>
          </p:pic>
          <p:sp>
            <p:nvSpPr>
              <p:cNvPr id="49" name="object 24">
                <a:extLst>
                  <a:ext uri="{FF2B5EF4-FFF2-40B4-BE49-F238E27FC236}">
                    <a16:creationId xmlns:a16="http://schemas.microsoft.com/office/drawing/2014/main" id="{56AD32C7-EC34-556F-6900-02EE0003A6F0}"/>
                  </a:ext>
                </a:extLst>
              </p:cNvPr>
              <p:cNvSpPr/>
              <p:nvPr/>
            </p:nvSpPr>
            <p:spPr>
              <a:xfrm>
                <a:off x="1028827" y="1829747"/>
                <a:ext cx="443230" cy="443230"/>
              </a:xfrm>
              <a:custGeom>
                <a:avLst/>
                <a:gdLst/>
                <a:ahLst/>
                <a:cxnLst/>
                <a:rect l="l" t="t" r="r" b="b"/>
                <a:pathLst>
                  <a:path w="443230" h="443230">
                    <a:moveTo>
                      <a:pt x="442810" y="221411"/>
                    </a:moveTo>
                    <a:lnTo>
                      <a:pt x="438312" y="266032"/>
                    </a:lnTo>
                    <a:lnTo>
                      <a:pt x="425411" y="307592"/>
                    </a:lnTo>
                    <a:lnTo>
                      <a:pt x="404998" y="345202"/>
                    </a:lnTo>
                    <a:lnTo>
                      <a:pt x="377961" y="377971"/>
                    </a:lnTo>
                    <a:lnTo>
                      <a:pt x="345192" y="405008"/>
                    </a:lnTo>
                    <a:lnTo>
                      <a:pt x="307579" y="425423"/>
                    </a:lnTo>
                    <a:lnTo>
                      <a:pt x="266014" y="438325"/>
                    </a:lnTo>
                    <a:lnTo>
                      <a:pt x="221386" y="442823"/>
                    </a:lnTo>
                    <a:lnTo>
                      <a:pt x="176770" y="438325"/>
                    </a:lnTo>
                    <a:lnTo>
                      <a:pt x="135215" y="425423"/>
                    </a:lnTo>
                    <a:lnTo>
                      <a:pt x="97609" y="405008"/>
                    </a:lnTo>
                    <a:lnTo>
                      <a:pt x="64844" y="377971"/>
                    </a:lnTo>
                    <a:lnTo>
                      <a:pt x="37810" y="345202"/>
                    </a:lnTo>
                    <a:lnTo>
                      <a:pt x="17398" y="307592"/>
                    </a:lnTo>
                    <a:lnTo>
                      <a:pt x="4498" y="266032"/>
                    </a:lnTo>
                    <a:lnTo>
                      <a:pt x="0" y="221411"/>
                    </a:lnTo>
                    <a:lnTo>
                      <a:pt x="4498" y="176787"/>
                    </a:lnTo>
                    <a:lnTo>
                      <a:pt x="17398" y="135225"/>
                    </a:lnTo>
                    <a:lnTo>
                      <a:pt x="37810" y="97615"/>
                    </a:lnTo>
                    <a:lnTo>
                      <a:pt x="64844" y="64847"/>
                    </a:lnTo>
                    <a:lnTo>
                      <a:pt x="97609" y="37812"/>
                    </a:lnTo>
                    <a:lnTo>
                      <a:pt x="135215" y="17398"/>
                    </a:lnTo>
                    <a:lnTo>
                      <a:pt x="176770" y="4498"/>
                    </a:lnTo>
                    <a:lnTo>
                      <a:pt x="221386" y="0"/>
                    </a:lnTo>
                    <a:lnTo>
                      <a:pt x="266014" y="4498"/>
                    </a:lnTo>
                    <a:lnTo>
                      <a:pt x="307579" y="17398"/>
                    </a:lnTo>
                    <a:lnTo>
                      <a:pt x="345192" y="37812"/>
                    </a:lnTo>
                    <a:lnTo>
                      <a:pt x="377961" y="64847"/>
                    </a:lnTo>
                    <a:lnTo>
                      <a:pt x="404998" y="97615"/>
                    </a:lnTo>
                    <a:lnTo>
                      <a:pt x="425411" y="135225"/>
                    </a:lnTo>
                    <a:lnTo>
                      <a:pt x="438312" y="176787"/>
                    </a:lnTo>
                    <a:lnTo>
                      <a:pt x="442810" y="221411"/>
                    </a:lnTo>
                    <a:close/>
                  </a:path>
                  <a:path w="443230" h="443230">
                    <a:moveTo>
                      <a:pt x="221386" y="0"/>
                    </a:moveTo>
                    <a:lnTo>
                      <a:pt x="221386" y="68529"/>
                    </a:lnTo>
                  </a:path>
                  <a:path w="443230" h="443230">
                    <a:moveTo>
                      <a:pt x="221386" y="372033"/>
                    </a:moveTo>
                    <a:lnTo>
                      <a:pt x="221386" y="440563"/>
                    </a:lnTo>
                  </a:path>
                  <a:path w="443230" h="443230">
                    <a:moveTo>
                      <a:pt x="129527" y="134048"/>
                    </a:moveTo>
                    <a:lnTo>
                      <a:pt x="220662" y="221488"/>
                    </a:lnTo>
                    <a:lnTo>
                      <a:pt x="328345" y="96393"/>
                    </a:lnTo>
                  </a:path>
                </a:pathLst>
              </a:custGeom>
              <a:ln w="38100">
                <a:solidFill>
                  <a:srgbClr val="201552"/>
                </a:solidFill>
              </a:ln>
            </p:spPr>
            <p:txBody>
              <a:bodyPr wrap="square" lIns="0" tIns="0" rIns="0" bIns="0" rtlCol="0"/>
              <a:lstStyle/>
              <a:p>
                <a:pPr marL="0" marR="0" lvl="0" indent="0" algn="l" defTabSz="935157" rtl="0" eaLnBrk="1" fontAlgn="auto" latinLnBrk="0" hangingPunct="1">
                  <a:lnSpc>
                    <a:spcPct val="100000"/>
                  </a:lnSpc>
                  <a:spcBef>
                    <a:spcPts val="0"/>
                  </a:spcBef>
                  <a:spcAft>
                    <a:spcPts val="0"/>
                  </a:spcAft>
                  <a:buClrTx/>
                  <a:buSzTx/>
                  <a:buFontTx/>
                  <a:buNone/>
                  <a:tabLst/>
                  <a:defRPr/>
                </a:pPr>
                <a:endParaRPr kumimoji="0" sz="1841"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4" name="object 26">
            <a:extLst>
              <a:ext uri="{FF2B5EF4-FFF2-40B4-BE49-F238E27FC236}">
                <a16:creationId xmlns:a16="http://schemas.microsoft.com/office/drawing/2014/main" id="{538BAE30-96CD-642E-D269-C1FB52649E0A}"/>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10</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Tree>
    <p:extLst>
      <p:ext uri="{BB962C8B-B14F-4D97-AF65-F5344CB8AC3E}">
        <p14:creationId xmlns:p14="http://schemas.microsoft.com/office/powerpoint/2010/main" val="2896015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E317191-69D4-CA0C-9BD7-4B59A2124C44}"/>
              </a:ext>
            </a:extLst>
          </p:cNvPr>
          <p:cNvSpPr/>
          <p:nvPr/>
        </p:nvSpPr>
        <p:spPr>
          <a:xfrm>
            <a:off x="0" y="0"/>
            <a:ext cx="4673600" cy="6858000"/>
          </a:xfrm>
          <a:custGeom>
            <a:avLst/>
            <a:gdLst/>
            <a:ahLst/>
            <a:cxnLst/>
            <a:rect l="l" t="t" r="r" b="b"/>
            <a:pathLst>
              <a:path w="11887200" h="6703059">
                <a:moveTo>
                  <a:pt x="11887200" y="0"/>
                </a:moveTo>
                <a:lnTo>
                  <a:pt x="0" y="0"/>
                </a:lnTo>
                <a:lnTo>
                  <a:pt x="0" y="6702552"/>
                </a:lnTo>
                <a:lnTo>
                  <a:pt x="11887200" y="6702552"/>
                </a:lnTo>
                <a:lnTo>
                  <a:pt x="11887200" y="0"/>
                </a:lnTo>
                <a:close/>
              </a:path>
            </a:pathLst>
          </a:custGeom>
          <a:solidFill>
            <a:srgbClr val="201552"/>
          </a:solid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AE940ADD-2B9D-4579-AC74-A6264D75BB58}"/>
              </a:ext>
            </a:extLst>
          </p:cNvPr>
          <p:cNvSpPr>
            <a:spLocks noGrp="1"/>
          </p:cNvSpPr>
          <p:nvPr>
            <p:ph type="sldNum" sz="quarter" idx="12"/>
          </p:nvPr>
        </p:nvSpPr>
        <p:spPr>
          <a:xfrm>
            <a:off x="9859922" y="6356350"/>
            <a:ext cx="2117765" cy="365125"/>
          </a:xfrm>
        </p:spPr>
        <p:txBody>
          <a:bodyPr/>
          <a:lstStyle/>
          <a:p>
            <a:fld id="{7AECF9F7-985E-4433-8B29-B09A3903B07D}" type="slidenum">
              <a:rPr lang="en-US" smtClean="0"/>
              <a:t>11</a:t>
            </a:fld>
            <a:endParaRPr lang="en-US" dirty="0"/>
          </a:p>
        </p:txBody>
      </p:sp>
      <p:sp>
        <p:nvSpPr>
          <p:cNvPr id="2" name="Holder 4">
            <a:extLst>
              <a:ext uri="{FF2B5EF4-FFF2-40B4-BE49-F238E27FC236}">
                <a16:creationId xmlns:a16="http://schemas.microsoft.com/office/drawing/2014/main" id="{AADBCAE3-CB62-25A6-2CDE-D18B064DE10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chemeClr val="bg1"/>
                </a:solidFill>
                <a:latin typeface="system-ui"/>
              </a:rPr>
              <a:t>© 2023 </a:t>
            </a:r>
            <a:r>
              <a:rPr lang="en-GB" dirty="0" err="1">
                <a:solidFill>
                  <a:schemeClr val="bg1"/>
                </a:solidFill>
                <a:latin typeface="system-ui"/>
              </a:rPr>
              <a:t>ChenMed</a:t>
            </a:r>
            <a:r>
              <a:rPr lang="en-GB" dirty="0">
                <a:solidFill>
                  <a:schemeClr val="bg1"/>
                </a:solidFill>
                <a:latin typeface="system-ui"/>
              </a:rPr>
              <a:t>, LLC</a:t>
            </a:r>
            <a:endParaRPr lang="en-US" spc="-10" dirty="0">
              <a:solidFill>
                <a:schemeClr val="bg1"/>
              </a:solidFill>
              <a:latin typeface="Proxima Nova Rg" panose="02000506030000020004" pitchFamily="50" charset="0"/>
            </a:endParaRPr>
          </a:p>
        </p:txBody>
      </p:sp>
      <p:sp>
        <p:nvSpPr>
          <p:cNvPr id="8" name="Title 2">
            <a:extLst>
              <a:ext uri="{FF2B5EF4-FFF2-40B4-BE49-F238E27FC236}">
                <a16:creationId xmlns:a16="http://schemas.microsoft.com/office/drawing/2014/main" id="{400BACD0-8DAE-A330-7E1C-B742570B9EEE}"/>
              </a:ext>
            </a:extLst>
          </p:cNvPr>
          <p:cNvSpPr txBox="1">
            <a:spLocks/>
          </p:cNvSpPr>
          <p:nvPr/>
        </p:nvSpPr>
        <p:spPr>
          <a:xfrm>
            <a:off x="521552" y="260100"/>
            <a:ext cx="3666199" cy="12590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ES" sz="4000" b="1" dirty="0">
                <a:solidFill>
                  <a:srgbClr val="C223B8"/>
                </a:solidFill>
                <a:latin typeface="Arial" panose="020B0604020202020204" pitchFamily="34" charset="0"/>
                <a:cs typeface="Arial" panose="020B0604020202020204" pitchFamily="34" charset="0"/>
              </a:rPr>
              <a:t>The Board is Wiped Clean Every Year </a:t>
            </a:r>
          </a:p>
        </p:txBody>
      </p:sp>
      <p:pic>
        <p:nvPicPr>
          <p:cNvPr id="6" name="Picture 5" descr="Board_184885691.jpg">
            <a:extLst>
              <a:ext uri="{FF2B5EF4-FFF2-40B4-BE49-F238E27FC236}">
                <a16:creationId xmlns:a16="http://schemas.microsoft.com/office/drawing/2014/main" id="{A58153C6-F70F-5D66-9579-06D366DCF82A}"/>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5592"/>
          <a:stretch/>
        </p:blipFill>
        <p:spPr>
          <a:xfrm>
            <a:off x="4660900" y="0"/>
            <a:ext cx="7531100" cy="6873778"/>
          </a:xfrm>
          <a:prstGeom prst="rect">
            <a:avLst/>
          </a:prstGeom>
        </p:spPr>
      </p:pic>
      <p:sp>
        <p:nvSpPr>
          <p:cNvPr id="9" name="TextBox 8">
            <a:extLst>
              <a:ext uri="{FF2B5EF4-FFF2-40B4-BE49-F238E27FC236}">
                <a16:creationId xmlns:a16="http://schemas.microsoft.com/office/drawing/2014/main" id="{45F13741-0F88-B4CF-ABD5-7DDB8DC475E1}"/>
              </a:ext>
            </a:extLst>
          </p:cNvPr>
          <p:cNvSpPr txBox="1"/>
          <p:nvPr/>
        </p:nvSpPr>
        <p:spPr>
          <a:xfrm>
            <a:off x="512758" y="2049780"/>
            <a:ext cx="3983042" cy="36317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Amputated limbs grow back</a:t>
            </a:r>
          </a:p>
          <a:p>
            <a:pPr marL="342900" indent="-34290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COPD patients suddenly are cured</a:t>
            </a:r>
          </a:p>
          <a:p>
            <a:pPr marL="342900" indent="-34290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Patients are no longer diabetic</a:t>
            </a:r>
          </a:p>
          <a:p>
            <a:pPr marL="342900" indent="-34290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Kidneys all function normally</a:t>
            </a:r>
          </a:p>
          <a:p>
            <a:pPr marL="342900" indent="-34290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Everyone is no longer morbidly obese</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Etc.</a:t>
            </a:r>
            <a:endParaRPr lang="en-US" sz="32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C1EA3C-C081-FF05-AD0A-9CDF2F0B6F7C}"/>
              </a:ext>
            </a:extLst>
          </p:cNvPr>
          <p:cNvSpPr txBox="1"/>
          <p:nvPr/>
        </p:nvSpPr>
        <p:spPr>
          <a:xfrm>
            <a:off x="5232713" y="1686559"/>
            <a:ext cx="3234690" cy="4401205"/>
          </a:xfrm>
          <a:prstGeom prst="rect">
            <a:avLst/>
          </a:prstGeom>
          <a:noFill/>
        </p:spPr>
        <p:txBody>
          <a:bodyPr wrap="square" rtlCol="0">
            <a:spAutoFit/>
          </a:bodyPr>
          <a:lstStyle/>
          <a:p>
            <a:r>
              <a:rPr lang="en-US" sz="4000" b="1">
                <a:solidFill>
                  <a:schemeClr val="bg1"/>
                </a:solidFill>
                <a:latin typeface="Bradley Hand ITC" panose="03070402050302030203" pitchFamily="66" charset="0"/>
              </a:rPr>
              <a:t>If you don’t document and communicate via a bill it goes away each year.</a:t>
            </a:r>
          </a:p>
        </p:txBody>
      </p:sp>
    </p:spTree>
    <p:extLst>
      <p:ext uri="{BB962C8B-B14F-4D97-AF65-F5344CB8AC3E}">
        <p14:creationId xmlns:p14="http://schemas.microsoft.com/office/powerpoint/2010/main" val="32358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627-5B47-445F-B034-596460C76EEB}"/>
              </a:ext>
            </a:extLst>
          </p:cNvPr>
          <p:cNvSpPr>
            <a:spLocks noGrp="1"/>
          </p:cNvSpPr>
          <p:nvPr>
            <p:ph type="title"/>
          </p:nvPr>
        </p:nvSpPr>
        <p:spPr>
          <a:xfrm>
            <a:off x="379327" y="3198812"/>
            <a:ext cx="11433346" cy="460375"/>
          </a:xfrm>
        </p:spPr>
        <p:txBody>
          <a:bodyPr>
            <a:noAutofit/>
          </a:bodyPr>
          <a:lstStyle/>
          <a:p>
            <a:pPr algn="ctr"/>
            <a:r>
              <a:rPr lang="en-US" sz="4000" dirty="0">
                <a:latin typeface="Arial" panose="020B0604020202020204" pitchFamily="34" charset="0"/>
                <a:cs typeface="Arial" panose="020B0604020202020204" pitchFamily="34" charset="0"/>
              </a:rPr>
              <a:t>Team Based Learning - Exercise</a:t>
            </a:r>
          </a:p>
        </p:txBody>
      </p:sp>
    </p:spTree>
    <p:extLst>
      <p:ext uri="{BB962C8B-B14F-4D97-AF65-F5344CB8AC3E}">
        <p14:creationId xmlns:p14="http://schemas.microsoft.com/office/powerpoint/2010/main" val="34013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8B1E-07B0-8640-BB96-3AA77AC33A58}"/>
              </a:ext>
            </a:extLst>
          </p:cNvPr>
          <p:cNvSpPr>
            <a:spLocks noGrp="1"/>
          </p:cNvSpPr>
          <p:nvPr>
            <p:ph type="title"/>
          </p:nvPr>
        </p:nvSpPr>
        <p:spPr>
          <a:xfrm>
            <a:off x="623888" y="245110"/>
            <a:ext cx="9320212" cy="615553"/>
          </a:xfrm>
        </p:spPr>
        <p:txBody>
          <a:bodyPr/>
          <a:lstStyle/>
          <a:p>
            <a:pPr lvl="0">
              <a:defRPr/>
            </a:pPr>
            <a:r>
              <a:rPr lang="en-US" sz="4000" b="1" kern="1200" dirty="0">
                <a:latin typeface="Arial" panose="020B0604020202020204" pitchFamily="34" charset="0"/>
                <a:ea typeface="Libre Franklin" charset="0"/>
                <a:cs typeface="Arial" panose="020B0604020202020204" pitchFamily="34" charset="0"/>
              </a:rPr>
              <a:t>Much Ado About Nothing</a:t>
            </a:r>
            <a:endParaRPr lang="en-US" sz="4000" kern="1200" dirty="0">
              <a:latin typeface="Arial" panose="020B0604020202020204" pitchFamily="34" charset="0"/>
              <a:cs typeface="Arial" panose="020B0604020202020204" pitchFamily="34" charset="0"/>
            </a:endParaRPr>
          </a:p>
        </p:txBody>
      </p:sp>
      <p:sp>
        <p:nvSpPr>
          <p:cNvPr id="3" name="object 26">
            <a:extLst>
              <a:ext uri="{FF2B5EF4-FFF2-40B4-BE49-F238E27FC236}">
                <a16:creationId xmlns:a16="http://schemas.microsoft.com/office/drawing/2014/main" id="{7EBF8FDB-14C7-E7D0-F82E-FE2AABB01F42}"/>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13</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5" name="Holder 4">
            <a:extLst>
              <a:ext uri="{FF2B5EF4-FFF2-40B4-BE49-F238E27FC236}">
                <a16:creationId xmlns:a16="http://schemas.microsoft.com/office/drawing/2014/main" id="{09869454-C3C0-E6D8-1641-C4DF9C60E24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grpSp>
        <p:nvGrpSpPr>
          <p:cNvPr id="155" name="Group 154">
            <a:extLst>
              <a:ext uri="{FF2B5EF4-FFF2-40B4-BE49-F238E27FC236}">
                <a16:creationId xmlns:a16="http://schemas.microsoft.com/office/drawing/2014/main" id="{4625A970-AC9B-3196-82C5-B8B02B4E12FD}"/>
              </a:ext>
            </a:extLst>
          </p:cNvPr>
          <p:cNvGrpSpPr/>
          <p:nvPr/>
        </p:nvGrpSpPr>
        <p:grpSpPr>
          <a:xfrm>
            <a:off x="687388" y="2550106"/>
            <a:ext cx="1016884" cy="1602217"/>
            <a:chOff x="3697620" y="1332850"/>
            <a:chExt cx="2731251" cy="4303396"/>
          </a:xfrm>
        </p:grpSpPr>
        <p:sp>
          <p:nvSpPr>
            <p:cNvPr id="156" name="Freeform 155">
              <a:extLst>
                <a:ext uri="{FF2B5EF4-FFF2-40B4-BE49-F238E27FC236}">
                  <a16:creationId xmlns:a16="http://schemas.microsoft.com/office/drawing/2014/main" id="{41E46B73-7500-3251-2ADF-1513AA015328}"/>
                </a:ext>
              </a:extLst>
            </p:cNvPr>
            <p:cNvSpPr/>
            <p:nvPr/>
          </p:nvSpPr>
          <p:spPr>
            <a:xfrm>
              <a:off x="4000327" y="2166854"/>
              <a:ext cx="2247028" cy="1614714"/>
            </a:xfrm>
            <a:custGeom>
              <a:avLst/>
              <a:gdLst>
                <a:gd name="connsiteX0" fmla="*/ 1669860 w 2247028"/>
                <a:gd name="connsiteY0" fmla="*/ 385624 h 1614714"/>
                <a:gd name="connsiteX1" fmla="*/ 1391905 w 2247028"/>
                <a:gd name="connsiteY1" fmla="*/ 782702 h 1614714"/>
                <a:gd name="connsiteX2" fmla="*/ 1344036 w 2247028"/>
                <a:gd name="connsiteY2" fmla="*/ 807597 h 1614714"/>
                <a:gd name="connsiteX3" fmla="*/ 1329977 w 2247028"/>
                <a:gd name="connsiteY3" fmla="*/ 805882 h 1614714"/>
                <a:gd name="connsiteX4" fmla="*/ 1286086 w 2247028"/>
                <a:gd name="connsiteY4" fmla="*/ 756436 h 1614714"/>
                <a:gd name="connsiteX5" fmla="*/ 1206670 w 2247028"/>
                <a:gd name="connsiteY5" fmla="*/ 121111 h 1614714"/>
                <a:gd name="connsiteX6" fmla="*/ 1206464 w 2247028"/>
                <a:gd name="connsiteY6" fmla="*/ 108767 h 1614714"/>
                <a:gd name="connsiteX7" fmla="*/ 1163190 w 2247028"/>
                <a:gd name="connsiteY7" fmla="*/ 20916 h 1614714"/>
                <a:gd name="connsiteX8" fmla="*/ 1155715 w 2247028"/>
                <a:gd name="connsiteY8" fmla="*/ 616 h 1614714"/>
                <a:gd name="connsiteX9" fmla="*/ 1147486 w 2247028"/>
                <a:gd name="connsiteY9" fmla="*/ 616 h 1614714"/>
                <a:gd name="connsiteX10" fmla="*/ 268084 w 2247028"/>
                <a:gd name="connsiteY10" fmla="*/ 372045 h 1614714"/>
                <a:gd name="connsiteX11" fmla="*/ 74 w 2247028"/>
                <a:gd name="connsiteY11" fmla="*/ 1208858 h 1614714"/>
                <a:gd name="connsiteX12" fmla="*/ 243670 w 2247028"/>
                <a:gd name="connsiteY12" fmla="*/ 1208858 h 1614714"/>
                <a:gd name="connsiteX13" fmla="*/ 388579 w 2247028"/>
                <a:gd name="connsiteY13" fmla="*/ 549942 h 1614714"/>
                <a:gd name="connsiteX14" fmla="*/ 467103 w 2247028"/>
                <a:gd name="connsiteY14" fmla="*/ 507354 h 1614714"/>
                <a:gd name="connsiteX15" fmla="*/ 525534 w 2247028"/>
                <a:gd name="connsiteY15" fmla="*/ 565784 h 1614714"/>
                <a:gd name="connsiteX16" fmla="*/ 525534 w 2247028"/>
                <a:gd name="connsiteY16" fmla="*/ 1520623 h 1614714"/>
                <a:gd name="connsiteX17" fmla="*/ 1616779 w 2247028"/>
                <a:gd name="connsiteY17" fmla="*/ 1520623 h 1614714"/>
                <a:gd name="connsiteX18" fmla="*/ 1616779 w 2247028"/>
                <a:gd name="connsiteY18" fmla="*/ 760688 h 1614714"/>
                <a:gd name="connsiteX19" fmla="*/ 1665608 w 2247028"/>
                <a:gd name="connsiteY19" fmla="*/ 703012 h 1614714"/>
                <a:gd name="connsiteX20" fmla="*/ 1730553 w 2247028"/>
                <a:gd name="connsiteY20" fmla="*/ 741623 h 1614714"/>
                <a:gd name="connsiteX21" fmla="*/ 2031276 w 2247028"/>
                <a:gd name="connsiteY21" fmla="*/ 1614715 h 1614714"/>
                <a:gd name="connsiteX22" fmla="*/ 2247029 w 2247028"/>
                <a:gd name="connsiteY22" fmla="*/ 1510336 h 1614714"/>
                <a:gd name="connsiteX23" fmla="*/ 1827045 w 2247028"/>
                <a:gd name="connsiteY23" fmla="*/ 328017 h 1614714"/>
                <a:gd name="connsiteX24" fmla="*/ 1673974 w 2247028"/>
                <a:gd name="connsiteY24" fmla="*/ 378835 h 1614714"/>
                <a:gd name="connsiteX25" fmla="*/ 1669997 w 2247028"/>
                <a:gd name="connsiteY25" fmla="*/ 385487 h 16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028" h="1614714">
                  <a:moveTo>
                    <a:pt x="1669860" y="385624"/>
                  </a:moveTo>
                  <a:lnTo>
                    <a:pt x="1391905" y="782702"/>
                  </a:lnTo>
                  <a:cubicBezTo>
                    <a:pt x="1380795" y="798544"/>
                    <a:pt x="1362758" y="807597"/>
                    <a:pt x="1344036" y="807597"/>
                  </a:cubicBezTo>
                  <a:cubicBezTo>
                    <a:pt x="1339373" y="807597"/>
                    <a:pt x="1334640" y="807048"/>
                    <a:pt x="1329977" y="805882"/>
                  </a:cubicBezTo>
                  <a:cubicBezTo>
                    <a:pt x="1306523" y="800053"/>
                    <a:pt x="1289035" y="780371"/>
                    <a:pt x="1286086" y="756436"/>
                  </a:cubicBezTo>
                  <a:lnTo>
                    <a:pt x="1206670" y="121111"/>
                  </a:lnTo>
                  <a:cubicBezTo>
                    <a:pt x="1206122" y="116928"/>
                    <a:pt x="1206122" y="112813"/>
                    <a:pt x="1206464" y="108767"/>
                  </a:cubicBezTo>
                  <a:cubicBezTo>
                    <a:pt x="1190211" y="81060"/>
                    <a:pt x="1175741" y="51777"/>
                    <a:pt x="1163190" y="20916"/>
                  </a:cubicBezTo>
                  <a:cubicBezTo>
                    <a:pt x="1160584" y="14606"/>
                    <a:pt x="1158116" y="7748"/>
                    <a:pt x="1155715" y="616"/>
                  </a:cubicBezTo>
                  <a:cubicBezTo>
                    <a:pt x="1152972" y="822"/>
                    <a:pt x="1150229" y="890"/>
                    <a:pt x="1147486" y="616"/>
                  </a:cubicBezTo>
                  <a:cubicBezTo>
                    <a:pt x="1142616" y="342"/>
                    <a:pt x="645754" y="-29971"/>
                    <a:pt x="268084" y="372045"/>
                  </a:cubicBezTo>
                  <a:cubicBezTo>
                    <a:pt x="18042" y="638204"/>
                    <a:pt x="-1435" y="1060246"/>
                    <a:pt x="74" y="1208858"/>
                  </a:cubicBezTo>
                  <a:lnTo>
                    <a:pt x="243670" y="1208858"/>
                  </a:lnTo>
                  <a:cubicBezTo>
                    <a:pt x="226319" y="859032"/>
                    <a:pt x="305255" y="640124"/>
                    <a:pt x="388579" y="549942"/>
                  </a:cubicBezTo>
                  <a:cubicBezTo>
                    <a:pt x="414708" y="521687"/>
                    <a:pt x="441112" y="507354"/>
                    <a:pt x="467103" y="507354"/>
                  </a:cubicBezTo>
                  <a:cubicBezTo>
                    <a:pt x="499405" y="507354"/>
                    <a:pt x="525534" y="533551"/>
                    <a:pt x="525534" y="565784"/>
                  </a:cubicBezTo>
                  <a:lnTo>
                    <a:pt x="525534" y="1520623"/>
                  </a:lnTo>
                  <a:lnTo>
                    <a:pt x="1616779" y="1520623"/>
                  </a:lnTo>
                  <a:lnTo>
                    <a:pt x="1616779" y="760688"/>
                  </a:lnTo>
                  <a:cubicBezTo>
                    <a:pt x="1616779" y="732159"/>
                    <a:pt x="1637421" y="707744"/>
                    <a:pt x="1665608" y="703012"/>
                  </a:cubicBezTo>
                  <a:cubicBezTo>
                    <a:pt x="1693657" y="698417"/>
                    <a:pt x="1721226" y="714602"/>
                    <a:pt x="1730553" y="741623"/>
                  </a:cubicBezTo>
                  <a:lnTo>
                    <a:pt x="2031276" y="1614715"/>
                  </a:lnTo>
                  <a:lnTo>
                    <a:pt x="2247029" y="1510336"/>
                  </a:lnTo>
                  <a:lnTo>
                    <a:pt x="1827045" y="328017"/>
                  </a:lnTo>
                  <a:cubicBezTo>
                    <a:pt x="1779519" y="356066"/>
                    <a:pt x="1728015" y="373142"/>
                    <a:pt x="1673974" y="378835"/>
                  </a:cubicBezTo>
                  <a:cubicBezTo>
                    <a:pt x="1672808" y="381098"/>
                    <a:pt x="1671505" y="383361"/>
                    <a:pt x="1669997" y="385487"/>
                  </a:cubicBezTo>
                  <a:close/>
                </a:path>
              </a:pathLst>
            </a:custGeom>
            <a:solidFill>
              <a:srgbClr val="007371"/>
            </a:solidFill>
            <a:ln w="6858" cap="flat">
              <a:noFill/>
              <a:prstDash val="solid"/>
              <a:miter/>
            </a:ln>
          </p:spPr>
          <p:txBody>
            <a:bodyPr rtlCol="0" anchor="ctr"/>
            <a:lstStyle/>
            <a:p>
              <a:endParaRPr lang="en-ES" dirty="0"/>
            </a:p>
          </p:txBody>
        </p:sp>
        <p:sp>
          <p:nvSpPr>
            <p:cNvPr id="157" name="Freeform 156">
              <a:extLst>
                <a:ext uri="{FF2B5EF4-FFF2-40B4-BE49-F238E27FC236}">
                  <a16:creationId xmlns:a16="http://schemas.microsoft.com/office/drawing/2014/main" id="{E068BE36-3505-9C85-FBBB-460DCBBC43C3}"/>
                </a:ext>
              </a:extLst>
            </p:cNvPr>
            <p:cNvSpPr/>
            <p:nvPr/>
          </p:nvSpPr>
          <p:spPr>
            <a:xfrm>
              <a:off x="4291865" y="2922399"/>
              <a:ext cx="120289" cy="2635872"/>
            </a:xfrm>
            <a:custGeom>
              <a:avLst/>
              <a:gdLst>
                <a:gd name="connsiteX0" fmla="*/ 77976 w 120289"/>
                <a:gd name="connsiteY0" fmla="*/ 688749 h 2635872"/>
                <a:gd name="connsiteX1" fmla="*/ 0 w 120289"/>
                <a:gd name="connsiteY1" fmla="*/ 862188 h 2635872"/>
                <a:gd name="connsiteX2" fmla="*/ 0 w 120289"/>
                <a:gd name="connsiteY2" fmla="*/ 862599 h 2635872"/>
                <a:gd name="connsiteX3" fmla="*/ 0 w 120289"/>
                <a:gd name="connsiteY3" fmla="*/ 2635872 h 2635872"/>
                <a:gd name="connsiteX4" fmla="*/ 120289 w 120289"/>
                <a:gd name="connsiteY4" fmla="*/ 2635872 h 2635872"/>
                <a:gd name="connsiteX5" fmla="*/ 116860 w 120289"/>
                <a:gd name="connsiteY5" fmla="*/ 2616396 h 2635872"/>
                <a:gd name="connsiteX6" fmla="*/ 116860 w 120289"/>
                <a:gd name="connsiteY6" fmla="*/ 0 h 2635872"/>
                <a:gd name="connsiteX7" fmla="*/ 70775 w 120289"/>
                <a:gd name="connsiteY7" fmla="*/ 483969 h 2635872"/>
                <a:gd name="connsiteX8" fmla="*/ 77907 w 120289"/>
                <a:gd name="connsiteY8" fmla="*/ 511881 h 2635872"/>
                <a:gd name="connsiteX9" fmla="*/ 77907 w 120289"/>
                <a:gd name="connsiteY9" fmla="*/ 688749 h 263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 h="2635872">
                  <a:moveTo>
                    <a:pt x="77976" y="688749"/>
                  </a:moveTo>
                  <a:cubicBezTo>
                    <a:pt x="77976" y="757672"/>
                    <a:pt x="47800" y="819600"/>
                    <a:pt x="0" y="862188"/>
                  </a:cubicBezTo>
                  <a:cubicBezTo>
                    <a:pt x="0" y="862325"/>
                    <a:pt x="0" y="862462"/>
                    <a:pt x="0" y="862599"/>
                  </a:cubicBezTo>
                  <a:lnTo>
                    <a:pt x="0" y="2635872"/>
                  </a:lnTo>
                  <a:lnTo>
                    <a:pt x="120289" y="2635872"/>
                  </a:lnTo>
                  <a:cubicBezTo>
                    <a:pt x="118095" y="2629769"/>
                    <a:pt x="116860" y="2623254"/>
                    <a:pt x="116860" y="2616396"/>
                  </a:cubicBezTo>
                  <a:lnTo>
                    <a:pt x="116860" y="0"/>
                  </a:lnTo>
                  <a:cubicBezTo>
                    <a:pt x="83256" y="98138"/>
                    <a:pt x="55138" y="254295"/>
                    <a:pt x="70775" y="483969"/>
                  </a:cubicBezTo>
                  <a:cubicBezTo>
                    <a:pt x="75301" y="492267"/>
                    <a:pt x="77907" y="501800"/>
                    <a:pt x="77907" y="511881"/>
                  </a:cubicBezTo>
                  <a:lnTo>
                    <a:pt x="77907" y="688749"/>
                  </a:lnTo>
                  <a:close/>
                </a:path>
              </a:pathLst>
            </a:custGeom>
            <a:solidFill>
              <a:srgbClr val="FFFFFF"/>
            </a:solidFill>
            <a:ln w="6858" cap="flat">
              <a:noFill/>
              <a:prstDash val="solid"/>
              <a:miter/>
            </a:ln>
          </p:spPr>
          <p:txBody>
            <a:bodyPr rtlCol="0" anchor="ctr"/>
            <a:lstStyle/>
            <a:p>
              <a:endParaRPr lang="en-ES"/>
            </a:p>
          </p:txBody>
        </p:sp>
        <p:sp>
          <p:nvSpPr>
            <p:cNvPr id="158" name="Freeform 157">
              <a:extLst>
                <a:ext uri="{FF2B5EF4-FFF2-40B4-BE49-F238E27FC236}">
                  <a16:creationId xmlns:a16="http://schemas.microsoft.com/office/drawing/2014/main" id="{D6CB1E89-AA64-993B-C11F-6106D7DC6BAD}"/>
                </a:ext>
              </a:extLst>
            </p:cNvPr>
            <p:cNvSpPr/>
            <p:nvPr/>
          </p:nvSpPr>
          <p:spPr>
            <a:xfrm>
              <a:off x="5343403" y="2437607"/>
              <a:ext cx="195109" cy="320542"/>
            </a:xfrm>
            <a:custGeom>
              <a:avLst/>
              <a:gdLst>
                <a:gd name="connsiteX0" fmla="*/ 195110 w 195109"/>
                <a:gd name="connsiteY0" fmla="*/ 99030 h 320542"/>
                <a:gd name="connsiteX1" fmla="*/ 0 w 195109"/>
                <a:gd name="connsiteY1" fmla="*/ 0 h 320542"/>
                <a:gd name="connsiteX2" fmla="*/ 40051 w 195109"/>
                <a:gd name="connsiteY2" fmla="*/ 320543 h 320542"/>
                <a:gd name="connsiteX3" fmla="*/ 195110 w 195109"/>
                <a:gd name="connsiteY3" fmla="*/ 99030 h 320542"/>
              </a:gdLst>
              <a:ahLst/>
              <a:cxnLst>
                <a:cxn ang="0">
                  <a:pos x="connsiteX0" y="connsiteY0"/>
                </a:cxn>
                <a:cxn ang="0">
                  <a:pos x="connsiteX1" y="connsiteY1"/>
                </a:cxn>
                <a:cxn ang="0">
                  <a:pos x="connsiteX2" y="connsiteY2"/>
                </a:cxn>
                <a:cxn ang="0">
                  <a:pos x="connsiteX3" y="connsiteY3"/>
                </a:cxn>
              </a:cxnLst>
              <a:rect l="l" t="t" r="r" b="b"/>
              <a:pathLst>
                <a:path w="195109" h="320542">
                  <a:moveTo>
                    <a:pt x="195110" y="99030"/>
                  </a:moveTo>
                  <a:cubicBezTo>
                    <a:pt x="125090" y="82433"/>
                    <a:pt x="58704" y="48280"/>
                    <a:pt x="0" y="0"/>
                  </a:cubicBezTo>
                  <a:lnTo>
                    <a:pt x="40051" y="320543"/>
                  </a:lnTo>
                  <a:lnTo>
                    <a:pt x="195110" y="99030"/>
                  </a:lnTo>
                  <a:close/>
                </a:path>
              </a:pathLst>
            </a:custGeom>
            <a:solidFill>
              <a:srgbClr val="FFFFFF"/>
            </a:solidFill>
            <a:ln w="6858" cap="flat">
              <a:noFill/>
              <a:prstDash val="solid"/>
              <a:miter/>
            </a:ln>
          </p:spPr>
          <p:txBody>
            <a:bodyPr rtlCol="0" anchor="ctr"/>
            <a:lstStyle/>
            <a:p>
              <a:endParaRPr lang="en-ES"/>
            </a:p>
          </p:txBody>
        </p:sp>
        <p:sp>
          <p:nvSpPr>
            <p:cNvPr id="159" name="Freeform 158">
              <a:extLst>
                <a:ext uri="{FF2B5EF4-FFF2-40B4-BE49-F238E27FC236}">
                  <a16:creationId xmlns:a16="http://schemas.microsoft.com/office/drawing/2014/main" id="{C901A4C6-59CC-75CB-974C-87BA3493D05E}"/>
                </a:ext>
              </a:extLst>
            </p:cNvPr>
            <p:cNvSpPr/>
            <p:nvPr/>
          </p:nvSpPr>
          <p:spPr>
            <a:xfrm>
              <a:off x="4019054" y="3492710"/>
              <a:ext cx="233857" cy="233857"/>
            </a:xfrm>
            <a:custGeom>
              <a:avLst/>
              <a:gdLst>
                <a:gd name="connsiteX0" fmla="*/ 115420 w 233857"/>
                <a:gd name="connsiteY0" fmla="*/ 233858 h 233857"/>
                <a:gd name="connsiteX1" fmla="*/ 233858 w 233857"/>
                <a:gd name="connsiteY1" fmla="*/ 118438 h 233857"/>
                <a:gd name="connsiteX2" fmla="*/ 233858 w 233857"/>
                <a:gd name="connsiteY2" fmla="*/ 0 h 233857"/>
                <a:gd name="connsiteX3" fmla="*/ 0 w 233857"/>
                <a:gd name="connsiteY3" fmla="*/ 0 h 233857"/>
                <a:gd name="connsiteX4" fmla="*/ 0 w 233857"/>
                <a:gd name="connsiteY4" fmla="*/ 118438 h 233857"/>
                <a:gd name="connsiteX5" fmla="*/ 115420 w 233857"/>
                <a:gd name="connsiteY5" fmla="*/ 233858 h 2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57" h="233857">
                  <a:moveTo>
                    <a:pt x="115420" y="233858"/>
                  </a:moveTo>
                  <a:cubicBezTo>
                    <a:pt x="182080" y="233858"/>
                    <a:pt x="233858" y="182080"/>
                    <a:pt x="233858" y="118438"/>
                  </a:cubicBezTo>
                  <a:lnTo>
                    <a:pt x="233858" y="0"/>
                  </a:lnTo>
                  <a:lnTo>
                    <a:pt x="0" y="0"/>
                  </a:lnTo>
                  <a:lnTo>
                    <a:pt x="0" y="118438"/>
                  </a:lnTo>
                  <a:cubicBezTo>
                    <a:pt x="0" y="182080"/>
                    <a:pt x="51778" y="233858"/>
                    <a:pt x="115420" y="233858"/>
                  </a:cubicBezTo>
                  <a:close/>
                </a:path>
              </a:pathLst>
            </a:custGeom>
            <a:solidFill>
              <a:srgbClr val="FFFFFF"/>
            </a:solidFill>
            <a:ln w="6858" cap="flat">
              <a:noFill/>
              <a:prstDash val="solid"/>
              <a:miter/>
            </a:ln>
          </p:spPr>
          <p:txBody>
            <a:bodyPr rtlCol="0" anchor="ctr"/>
            <a:lstStyle/>
            <a:p>
              <a:endParaRPr lang="en-ES"/>
            </a:p>
          </p:txBody>
        </p:sp>
        <p:sp>
          <p:nvSpPr>
            <p:cNvPr id="160" name="Freeform 159">
              <a:extLst>
                <a:ext uri="{FF2B5EF4-FFF2-40B4-BE49-F238E27FC236}">
                  <a16:creationId xmlns:a16="http://schemas.microsoft.com/office/drawing/2014/main" id="{1DC8F76F-2B71-A858-847F-B17CC314EF64}"/>
                </a:ext>
              </a:extLst>
            </p:cNvPr>
            <p:cNvSpPr/>
            <p:nvPr/>
          </p:nvSpPr>
          <p:spPr>
            <a:xfrm>
              <a:off x="5112008" y="1566161"/>
              <a:ext cx="271512" cy="261769"/>
            </a:xfrm>
            <a:custGeom>
              <a:avLst/>
              <a:gdLst>
                <a:gd name="connsiteX0" fmla="*/ 125438 w 271512"/>
                <a:gd name="connsiteY0" fmla="*/ 0 h 261769"/>
                <a:gd name="connsiteX1" fmla="*/ 14544 w 271512"/>
                <a:gd name="connsiteY1" fmla="*/ 116312 h 261769"/>
                <a:gd name="connsiteX2" fmla="*/ 828 w 271512"/>
                <a:gd name="connsiteY2" fmla="*/ 225080 h 261769"/>
                <a:gd name="connsiteX3" fmla="*/ 107265 w 271512"/>
                <a:gd name="connsiteY3" fmla="*/ 179954 h 261769"/>
                <a:gd name="connsiteX4" fmla="*/ 253408 w 271512"/>
                <a:gd name="connsiteY4" fmla="*/ 261770 h 261769"/>
                <a:gd name="connsiteX5" fmla="*/ 271445 w 271512"/>
                <a:gd name="connsiteY5" fmla="*/ 186743 h 261769"/>
                <a:gd name="connsiteX6" fmla="*/ 132022 w 271512"/>
                <a:gd name="connsiteY6" fmla="*/ 6378 h 261769"/>
                <a:gd name="connsiteX7" fmla="*/ 129484 w 271512"/>
                <a:gd name="connsiteY7" fmla="*/ 4252 h 261769"/>
                <a:gd name="connsiteX8" fmla="*/ 125507 w 271512"/>
                <a:gd name="connsiteY8" fmla="*/ 0 h 2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512" h="261769">
                  <a:moveTo>
                    <a:pt x="125438" y="0"/>
                  </a:moveTo>
                  <a:cubicBezTo>
                    <a:pt x="54732" y="17694"/>
                    <a:pt x="23460" y="90388"/>
                    <a:pt x="14544" y="116312"/>
                  </a:cubicBezTo>
                  <a:cubicBezTo>
                    <a:pt x="2886" y="150122"/>
                    <a:pt x="-2121" y="187841"/>
                    <a:pt x="828" y="225080"/>
                  </a:cubicBezTo>
                  <a:cubicBezTo>
                    <a:pt x="28260" y="196687"/>
                    <a:pt x="66185" y="179954"/>
                    <a:pt x="107265" y="179954"/>
                  </a:cubicBezTo>
                  <a:cubicBezTo>
                    <a:pt x="137577" y="180160"/>
                    <a:pt x="199848" y="190104"/>
                    <a:pt x="253408" y="261770"/>
                  </a:cubicBezTo>
                  <a:cubicBezTo>
                    <a:pt x="264244" y="240236"/>
                    <a:pt x="272337" y="214518"/>
                    <a:pt x="271445" y="186743"/>
                  </a:cubicBezTo>
                  <a:cubicBezTo>
                    <a:pt x="215621" y="149093"/>
                    <a:pt x="149373" y="84559"/>
                    <a:pt x="132022" y="6378"/>
                  </a:cubicBezTo>
                  <a:cubicBezTo>
                    <a:pt x="131199" y="5692"/>
                    <a:pt x="130239" y="5006"/>
                    <a:pt x="129484" y="4252"/>
                  </a:cubicBezTo>
                  <a:cubicBezTo>
                    <a:pt x="128044" y="2880"/>
                    <a:pt x="126741" y="1440"/>
                    <a:pt x="125507" y="0"/>
                  </a:cubicBezTo>
                  <a:close/>
                </a:path>
              </a:pathLst>
            </a:custGeom>
            <a:solidFill>
              <a:srgbClr val="FFFFFF"/>
            </a:solidFill>
            <a:ln w="6858" cap="flat">
              <a:noFill/>
              <a:prstDash val="solid"/>
              <a:miter/>
            </a:ln>
          </p:spPr>
          <p:txBody>
            <a:bodyPr rtlCol="0" anchor="ctr"/>
            <a:lstStyle/>
            <a:p>
              <a:endParaRPr lang="en-ES"/>
            </a:p>
          </p:txBody>
        </p:sp>
        <p:sp>
          <p:nvSpPr>
            <p:cNvPr id="161" name="Freeform 160">
              <a:extLst>
                <a:ext uri="{FF2B5EF4-FFF2-40B4-BE49-F238E27FC236}">
                  <a16:creationId xmlns:a16="http://schemas.microsoft.com/office/drawing/2014/main" id="{BAA408A6-8C57-8BB6-E9CB-B237CF5DA04C}"/>
                </a:ext>
              </a:extLst>
            </p:cNvPr>
            <p:cNvSpPr/>
            <p:nvPr/>
          </p:nvSpPr>
          <p:spPr>
            <a:xfrm>
              <a:off x="6054440" y="3794942"/>
              <a:ext cx="257502" cy="252865"/>
            </a:xfrm>
            <a:custGeom>
              <a:avLst/>
              <a:gdLst>
                <a:gd name="connsiteX0" fmla="*/ 23866 w 257502"/>
                <a:gd name="connsiteY0" fmla="*/ 175016 h 252865"/>
                <a:gd name="connsiteX1" fmla="*/ 170558 w 257502"/>
                <a:gd name="connsiteY1" fmla="*/ 246545 h 252865"/>
                <a:gd name="connsiteX2" fmla="*/ 179748 w 257502"/>
                <a:gd name="connsiteY2" fmla="*/ 243390 h 252865"/>
                <a:gd name="connsiteX3" fmla="*/ 251209 w 257502"/>
                <a:gd name="connsiteY3" fmla="*/ 96698 h 252865"/>
                <a:gd name="connsiteX4" fmla="*/ 217947 w 257502"/>
                <a:gd name="connsiteY4" fmla="*/ 0 h 252865"/>
                <a:gd name="connsiteX5" fmla="*/ 0 w 257502"/>
                <a:gd name="connsiteY5" fmla="*/ 105476 h 252865"/>
                <a:gd name="connsiteX6" fmla="*/ 23934 w 257502"/>
                <a:gd name="connsiteY6" fmla="*/ 174948 h 2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02" h="252865">
                  <a:moveTo>
                    <a:pt x="23866" y="175016"/>
                  </a:moveTo>
                  <a:cubicBezTo>
                    <a:pt x="44577" y="235161"/>
                    <a:pt x="110345" y="267325"/>
                    <a:pt x="170558" y="246545"/>
                  </a:cubicBezTo>
                  <a:lnTo>
                    <a:pt x="179748" y="243390"/>
                  </a:lnTo>
                  <a:cubicBezTo>
                    <a:pt x="239824" y="222679"/>
                    <a:pt x="271920" y="156911"/>
                    <a:pt x="251209" y="96698"/>
                  </a:cubicBezTo>
                  <a:lnTo>
                    <a:pt x="217947" y="0"/>
                  </a:lnTo>
                  <a:lnTo>
                    <a:pt x="0" y="105476"/>
                  </a:lnTo>
                  <a:lnTo>
                    <a:pt x="23934" y="174948"/>
                  </a:lnTo>
                  <a:close/>
                </a:path>
              </a:pathLst>
            </a:custGeom>
            <a:solidFill>
              <a:srgbClr val="FFFFFF"/>
            </a:solidFill>
            <a:ln w="6858" cap="flat">
              <a:noFill/>
              <a:prstDash val="solid"/>
              <a:miter/>
            </a:ln>
          </p:spPr>
          <p:txBody>
            <a:bodyPr rtlCol="0" anchor="ctr"/>
            <a:lstStyle/>
            <a:p>
              <a:endParaRPr lang="en-ES"/>
            </a:p>
          </p:txBody>
        </p:sp>
        <p:sp>
          <p:nvSpPr>
            <p:cNvPr id="162" name="Freeform 161">
              <a:extLst>
                <a:ext uri="{FF2B5EF4-FFF2-40B4-BE49-F238E27FC236}">
                  <a16:creationId xmlns:a16="http://schemas.microsoft.com/office/drawing/2014/main" id="{9CF42F73-2970-1DA9-9A9C-11E8E0781EA2}"/>
                </a:ext>
              </a:extLst>
            </p:cNvPr>
            <p:cNvSpPr/>
            <p:nvPr/>
          </p:nvSpPr>
          <p:spPr>
            <a:xfrm>
              <a:off x="5186533" y="1451172"/>
              <a:ext cx="814862" cy="979872"/>
            </a:xfrm>
            <a:custGeom>
              <a:avLst/>
              <a:gdLst>
                <a:gd name="connsiteX0" fmla="*/ 54891 w 814862"/>
                <a:gd name="connsiteY0" fmla="*/ 550815 h 979872"/>
                <a:gd name="connsiteX1" fmla="*/ 85135 w 814862"/>
                <a:gd name="connsiteY1" fmla="*/ 692569 h 979872"/>
                <a:gd name="connsiteX2" fmla="*/ 407529 w 814862"/>
                <a:gd name="connsiteY2" fmla="*/ 977176 h 979872"/>
                <a:gd name="connsiteX3" fmla="*/ 677597 w 814862"/>
                <a:gd name="connsiteY3" fmla="*/ 856339 h 979872"/>
                <a:gd name="connsiteX4" fmla="*/ 698308 w 814862"/>
                <a:gd name="connsiteY4" fmla="*/ 107239 h 979872"/>
                <a:gd name="connsiteX5" fmla="*/ 174014 w 814862"/>
                <a:gd name="connsiteY5" fmla="*/ 79190 h 979872"/>
                <a:gd name="connsiteX6" fmla="*/ 170037 w 814862"/>
                <a:gd name="connsiteY6" fmla="*/ 82619 h 979872"/>
                <a:gd name="connsiteX7" fmla="*/ 279902 w 814862"/>
                <a:gd name="connsiteY7" fmla="*/ 215801 h 979872"/>
                <a:gd name="connsiteX8" fmla="*/ 308225 w 814862"/>
                <a:gd name="connsiteY8" fmla="*/ 254206 h 979872"/>
                <a:gd name="connsiteX9" fmla="*/ 209059 w 814862"/>
                <a:gd name="connsiteY9" fmla="*/ 528115 h 979872"/>
                <a:gd name="connsiteX10" fmla="*/ 156458 w 814862"/>
                <a:gd name="connsiteY10" fmla="*/ 541008 h 979872"/>
                <a:gd name="connsiteX11" fmla="*/ 115859 w 814862"/>
                <a:gd name="connsiteY11" fmla="*/ 505140 h 979872"/>
                <a:gd name="connsiteX12" fmla="*/ 32945 w 814862"/>
                <a:gd name="connsiteY12" fmla="*/ 411940 h 979872"/>
                <a:gd name="connsiteX13" fmla="*/ 2907 w 814862"/>
                <a:gd name="connsiteY13" fmla="*/ 432994 h 979872"/>
                <a:gd name="connsiteX14" fmla="*/ 33220 w 814862"/>
                <a:gd name="connsiteY14" fmla="*/ 511450 h 979872"/>
                <a:gd name="connsiteX15" fmla="*/ 54822 w 814862"/>
                <a:gd name="connsiteY15" fmla="*/ 550883 h 9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862" h="979872">
                  <a:moveTo>
                    <a:pt x="54891" y="550815"/>
                  </a:moveTo>
                  <a:cubicBezTo>
                    <a:pt x="61063" y="608353"/>
                    <a:pt x="72379" y="661297"/>
                    <a:pt x="85135" y="692569"/>
                  </a:cubicBezTo>
                  <a:cubicBezTo>
                    <a:pt x="147885" y="846943"/>
                    <a:pt x="274415" y="958660"/>
                    <a:pt x="407529" y="977176"/>
                  </a:cubicBezTo>
                  <a:cubicBezTo>
                    <a:pt x="511222" y="991304"/>
                    <a:pt x="604765" y="949744"/>
                    <a:pt x="677597" y="856339"/>
                  </a:cubicBezTo>
                  <a:cubicBezTo>
                    <a:pt x="884983" y="590248"/>
                    <a:pt x="828405" y="235004"/>
                    <a:pt x="698308" y="107239"/>
                  </a:cubicBezTo>
                  <a:cubicBezTo>
                    <a:pt x="565469" y="-23406"/>
                    <a:pt x="310694" y="-36985"/>
                    <a:pt x="174014" y="79190"/>
                  </a:cubicBezTo>
                  <a:cubicBezTo>
                    <a:pt x="172574" y="80424"/>
                    <a:pt x="171340" y="81522"/>
                    <a:pt x="170037" y="82619"/>
                  </a:cubicBezTo>
                  <a:cubicBezTo>
                    <a:pt x="170174" y="141255"/>
                    <a:pt x="255076" y="201811"/>
                    <a:pt x="279902" y="215801"/>
                  </a:cubicBezTo>
                  <a:cubicBezTo>
                    <a:pt x="294372" y="223962"/>
                    <a:pt x="304728" y="238021"/>
                    <a:pt x="308225" y="254206"/>
                  </a:cubicBezTo>
                  <a:cubicBezTo>
                    <a:pt x="341898" y="409128"/>
                    <a:pt x="214477" y="523314"/>
                    <a:pt x="209059" y="528115"/>
                  </a:cubicBezTo>
                  <a:cubicBezTo>
                    <a:pt x="194657" y="540802"/>
                    <a:pt x="174974" y="545534"/>
                    <a:pt x="156458" y="541008"/>
                  </a:cubicBezTo>
                  <a:cubicBezTo>
                    <a:pt x="137873" y="536413"/>
                    <a:pt x="122717" y="523040"/>
                    <a:pt x="115859" y="505140"/>
                  </a:cubicBezTo>
                  <a:cubicBezTo>
                    <a:pt x="89730" y="436697"/>
                    <a:pt x="55851" y="412146"/>
                    <a:pt x="32945" y="411940"/>
                  </a:cubicBezTo>
                  <a:cubicBezTo>
                    <a:pt x="19984" y="411940"/>
                    <a:pt x="8119" y="419895"/>
                    <a:pt x="2907" y="432994"/>
                  </a:cubicBezTo>
                  <a:cubicBezTo>
                    <a:pt x="-5871" y="454871"/>
                    <a:pt x="5513" y="483949"/>
                    <a:pt x="33220" y="511450"/>
                  </a:cubicBezTo>
                  <a:cubicBezTo>
                    <a:pt x="44947" y="520845"/>
                    <a:pt x="53108" y="534767"/>
                    <a:pt x="54822" y="550883"/>
                  </a:cubicBezTo>
                  <a:close/>
                </a:path>
              </a:pathLst>
            </a:custGeom>
            <a:solidFill>
              <a:srgbClr val="FFFFFF"/>
            </a:solidFill>
            <a:ln w="6858" cap="flat">
              <a:noFill/>
              <a:prstDash val="solid"/>
              <a:miter/>
            </a:ln>
          </p:spPr>
          <p:txBody>
            <a:bodyPr rtlCol="0" anchor="ctr"/>
            <a:lstStyle/>
            <a:p>
              <a:endParaRPr lang="en-ES" dirty="0"/>
            </a:p>
          </p:txBody>
        </p:sp>
        <p:sp>
          <p:nvSpPr>
            <p:cNvPr id="163" name="Freeform 162">
              <a:extLst>
                <a:ext uri="{FF2B5EF4-FFF2-40B4-BE49-F238E27FC236}">
                  <a16:creationId xmlns:a16="http://schemas.microsoft.com/office/drawing/2014/main" id="{B4D6A4EA-51B7-F63C-37F7-927F85AEE2F8}"/>
                </a:ext>
              </a:extLst>
            </p:cNvPr>
            <p:cNvSpPr/>
            <p:nvPr/>
          </p:nvSpPr>
          <p:spPr>
            <a:xfrm>
              <a:off x="4522157" y="3804475"/>
              <a:ext cx="1419948" cy="1753796"/>
            </a:xfrm>
            <a:custGeom>
              <a:avLst/>
              <a:gdLst>
                <a:gd name="connsiteX0" fmla="*/ 206 w 1419948"/>
                <a:gd name="connsiteY0" fmla="*/ 1753796 h 1753796"/>
                <a:gd name="connsiteX1" fmla="*/ 874463 w 1419948"/>
                <a:gd name="connsiteY1" fmla="*/ 1753796 h 1753796"/>
                <a:gd name="connsiteX2" fmla="*/ 866851 w 1419948"/>
                <a:gd name="connsiteY2" fmla="*/ 1725061 h 1753796"/>
                <a:gd name="connsiteX3" fmla="*/ 742653 w 1419948"/>
                <a:gd name="connsiteY3" fmla="*/ 1646126 h 1753796"/>
                <a:gd name="connsiteX4" fmla="*/ 673524 w 1419948"/>
                <a:gd name="connsiteY4" fmla="*/ 1630832 h 1753796"/>
                <a:gd name="connsiteX5" fmla="*/ 649110 w 1419948"/>
                <a:gd name="connsiteY5" fmla="*/ 1630078 h 1753796"/>
                <a:gd name="connsiteX6" fmla="*/ 327675 w 1419948"/>
                <a:gd name="connsiteY6" fmla="*/ 1667317 h 1753796"/>
                <a:gd name="connsiteX7" fmla="*/ 306004 w 1419948"/>
                <a:gd name="connsiteY7" fmla="*/ 1671500 h 1753796"/>
                <a:gd name="connsiteX8" fmla="*/ 251688 w 1419948"/>
                <a:gd name="connsiteY8" fmla="*/ 1634741 h 1753796"/>
                <a:gd name="connsiteX9" fmla="*/ 284264 w 1419948"/>
                <a:gd name="connsiteY9" fmla="*/ 1558755 h 1753796"/>
                <a:gd name="connsiteX10" fmla="*/ 550080 w 1419948"/>
                <a:gd name="connsiteY10" fmla="*/ 1504028 h 1753796"/>
                <a:gd name="connsiteX11" fmla="*/ 549189 w 1419948"/>
                <a:gd name="connsiteY11" fmla="*/ 1486814 h 1753796"/>
                <a:gd name="connsiteX12" fmla="*/ 549189 w 1419948"/>
                <a:gd name="connsiteY12" fmla="*/ 214381 h 1753796"/>
                <a:gd name="connsiteX13" fmla="*/ 607619 w 1419948"/>
                <a:gd name="connsiteY13" fmla="*/ 155951 h 1753796"/>
                <a:gd name="connsiteX14" fmla="*/ 666049 w 1419948"/>
                <a:gd name="connsiteY14" fmla="*/ 214381 h 1753796"/>
                <a:gd name="connsiteX15" fmla="*/ 666049 w 1419948"/>
                <a:gd name="connsiteY15" fmla="*/ 1486814 h 1753796"/>
                <a:gd name="connsiteX16" fmla="*/ 763707 w 1419948"/>
                <a:gd name="connsiteY16" fmla="*/ 1531049 h 1753796"/>
                <a:gd name="connsiteX17" fmla="*/ 983712 w 1419948"/>
                <a:gd name="connsiteY17" fmla="*/ 1724993 h 1753796"/>
                <a:gd name="connsiteX18" fmla="*/ 976099 w 1419948"/>
                <a:gd name="connsiteY18" fmla="*/ 1753728 h 1753796"/>
                <a:gd name="connsiteX19" fmla="*/ 1419949 w 1419948"/>
                <a:gd name="connsiteY19" fmla="*/ 1753728 h 1753796"/>
                <a:gd name="connsiteX20" fmla="*/ 1412337 w 1419948"/>
                <a:gd name="connsiteY20" fmla="*/ 1724993 h 1753796"/>
                <a:gd name="connsiteX21" fmla="*/ 1288138 w 1419948"/>
                <a:gd name="connsiteY21" fmla="*/ 1646057 h 1753796"/>
                <a:gd name="connsiteX22" fmla="*/ 1131982 w 1419948"/>
                <a:gd name="connsiteY22" fmla="*/ 1584267 h 1753796"/>
                <a:gd name="connsiteX23" fmla="*/ 1101601 w 1419948"/>
                <a:gd name="connsiteY23" fmla="*/ 1614648 h 1753796"/>
                <a:gd name="connsiteX24" fmla="*/ 1060247 w 1419948"/>
                <a:gd name="connsiteY24" fmla="*/ 1631793 h 1753796"/>
                <a:gd name="connsiteX25" fmla="*/ 1018893 w 1419948"/>
                <a:gd name="connsiteY25" fmla="*/ 1614648 h 1753796"/>
                <a:gd name="connsiteX26" fmla="*/ 1018893 w 1419948"/>
                <a:gd name="connsiteY26" fmla="*/ 1532009 h 1753796"/>
                <a:gd name="connsiteX27" fmla="*/ 1058601 w 1419948"/>
                <a:gd name="connsiteY27" fmla="*/ 1492301 h 1753796"/>
                <a:gd name="connsiteX28" fmla="*/ 1094674 w 1419948"/>
                <a:gd name="connsiteY28" fmla="*/ 1475430 h 1753796"/>
                <a:gd name="connsiteX29" fmla="*/ 1094674 w 1419948"/>
                <a:gd name="connsiteY29" fmla="*/ 0 h 1753796"/>
                <a:gd name="connsiteX30" fmla="*/ 3429 w 1419948"/>
                <a:gd name="connsiteY30" fmla="*/ 0 h 1753796"/>
                <a:gd name="connsiteX31" fmla="*/ 3429 w 1419948"/>
                <a:gd name="connsiteY31" fmla="*/ 1734251 h 1753796"/>
                <a:gd name="connsiteX32" fmla="*/ 0 w 1419948"/>
                <a:gd name="connsiteY32" fmla="*/ 1753728 h 17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19948" h="1753796">
                  <a:moveTo>
                    <a:pt x="206" y="1753796"/>
                  </a:moveTo>
                  <a:lnTo>
                    <a:pt x="874463" y="1753796"/>
                  </a:lnTo>
                  <a:cubicBezTo>
                    <a:pt x="869663" y="1745292"/>
                    <a:pt x="866851" y="1735486"/>
                    <a:pt x="866851" y="1725061"/>
                  </a:cubicBezTo>
                  <a:cubicBezTo>
                    <a:pt x="866851" y="1678427"/>
                    <a:pt x="845934" y="1665122"/>
                    <a:pt x="742653" y="1646126"/>
                  </a:cubicBezTo>
                  <a:cubicBezTo>
                    <a:pt x="721530" y="1642217"/>
                    <a:pt x="697390" y="1637759"/>
                    <a:pt x="673524" y="1630832"/>
                  </a:cubicBezTo>
                  <a:cubicBezTo>
                    <a:pt x="665637" y="1632273"/>
                    <a:pt x="657408" y="1632135"/>
                    <a:pt x="649110" y="1630078"/>
                  </a:cubicBezTo>
                  <a:cubicBezTo>
                    <a:pt x="533758" y="1601274"/>
                    <a:pt x="377944" y="1647223"/>
                    <a:pt x="327675" y="1667317"/>
                  </a:cubicBezTo>
                  <a:cubicBezTo>
                    <a:pt x="320543" y="1670197"/>
                    <a:pt x="313205" y="1671500"/>
                    <a:pt x="306004" y="1671500"/>
                  </a:cubicBezTo>
                  <a:cubicBezTo>
                    <a:pt x="282824" y="1671500"/>
                    <a:pt x="260878" y="1657579"/>
                    <a:pt x="251688" y="1634741"/>
                  </a:cubicBezTo>
                  <a:cubicBezTo>
                    <a:pt x="239687" y="1604772"/>
                    <a:pt x="254295" y="1570756"/>
                    <a:pt x="284264" y="1558755"/>
                  </a:cubicBezTo>
                  <a:cubicBezTo>
                    <a:pt x="290985" y="1556080"/>
                    <a:pt x="414292" y="1507526"/>
                    <a:pt x="550080" y="1504028"/>
                  </a:cubicBezTo>
                  <a:cubicBezTo>
                    <a:pt x="549532" y="1498473"/>
                    <a:pt x="549189" y="1492781"/>
                    <a:pt x="549189" y="1486814"/>
                  </a:cubicBezTo>
                  <a:lnTo>
                    <a:pt x="549189" y="214381"/>
                  </a:lnTo>
                  <a:cubicBezTo>
                    <a:pt x="549189" y="182080"/>
                    <a:pt x="575386" y="155951"/>
                    <a:pt x="607619" y="155951"/>
                  </a:cubicBezTo>
                  <a:cubicBezTo>
                    <a:pt x="639851" y="155951"/>
                    <a:pt x="666049" y="182148"/>
                    <a:pt x="666049" y="214381"/>
                  </a:cubicBezTo>
                  <a:lnTo>
                    <a:pt x="666049" y="1486814"/>
                  </a:lnTo>
                  <a:cubicBezTo>
                    <a:pt x="666049" y="1505948"/>
                    <a:pt x="674484" y="1514658"/>
                    <a:pt x="763707" y="1531049"/>
                  </a:cubicBezTo>
                  <a:cubicBezTo>
                    <a:pt x="846003" y="1546205"/>
                    <a:pt x="983712" y="1571511"/>
                    <a:pt x="983712" y="1724993"/>
                  </a:cubicBezTo>
                  <a:cubicBezTo>
                    <a:pt x="983712" y="1735417"/>
                    <a:pt x="980968" y="1745224"/>
                    <a:pt x="976099" y="1753728"/>
                  </a:cubicBezTo>
                  <a:lnTo>
                    <a:pt x="1419949" y="1753728"/>
                  </a:lnTo>
                  <a:cubicBezTo>
                    <a:pt x="1415148" y="1745224"/>
                    <a:pt x="1412337" y="1735417"/>
                    <a:pt x="1412337" y="1724993"/>
                  </a:cubicBezTo>
                  <a:cubicBezTo>
                    <a:pt x="1412337" y="1678358"/>
                    <a:pt x="1391420" y="1665054"/>
                    <a:pt x="1288138" y="1646057"/>
                  </a:cubicBezTo>
                  <a:cubicBezTo>
                    <a:pt x="1238555" y="1636936"/>
                    <a:pt x="1172649" y="1624729"/>
                    <a:pt x="1131982" y="1584267"/>
                  </a:cubicBezTo>
                  <a:lnTo>
                    <a:pt x="1101601" y="1614648"/>
                  </a:lnTo>
                  <a:cubicBezTo>
                    <a:pt x="1090216" y="1626100"/>
                    <a:pt x="1075197" y="1631793"/>
                    <a:pt x="1060247" y="1631793"/>
                  </a:cubicBezTo>
                  <a:cubicBezTo>
                    <a:pt x="1045296" y="1631793"/>
                    <a:pt x="1030346" y="1626100"/>
                    <a:pt x="1018893" y="1614648"/>
                  </a:cubicBezTo>
                  <a:cubicBezTo>
                    <a:pt x="996056" y="1591810"/>
                    <a:pt x="996056" y="1554777"/>
                    <a:pt x="1018893" y="1532009"/>
                  </a:cubicBezTo>
                  <a:lnTo>
                    <a:pt x="1058601" y="1492301"/>
                  </a:lnTo>
                  <a:cubicBezTo>
                    <a:pt x="1068682" y="1482220"/>
                    <a:pt x="1081507" y="1476596"/>
                    <a:pt x="1094674" y="1475430"/>
                  </a:cubicBezTo>
                  <a:lnTo>
                    <a:pt x="1094674" y="0"/>
                  </a:lnTo>
                  <a:lnTo>
                    <a:pt x="3429" y="0"/>
                  </a:lnTo>
                  <a:lnTo>
                    <a:pt x="3429" y="1734251"/>
                  </a:lnTo>
                  <a:cubicBezTo>
                    <a:pt x="3429" y="1741109"/>
                    <a:pt x="2194" y="1747624"/>
                    <a:pt x="0" y="1753728"/>
                  </a:cubicBezTo>
                  <a:close/>
                </a:path>
              </a:pathLst>
            </a:custGeom>
            <a:solidFill>
              <a:srgbClr val="FFFFFF"/>
            </a:solidFill>
            <a:ln w="6858" cap="flat">
              <a:noFill/>
              <a:prstDash val="solid"/>
              <a:miter/>
            </a:ln>
          </p:spPr>
          <p:txBody>
            <a:bodyPr rtlCol="0" anchor="ctr"/>
            <a:lstStyle/>
            <a:p>
              <a:endParaRPr lang="en-ES"/>
            </a:p>
          </p:txBody>
        </p:sp>
        <p:sp>
          <p:nvSpPr>
            <p:cNvPr id="165" name="Freeform 164">
              <a:extLst>
                <a:ext uri="{FF2B5EF4-FFF2-40B4-BE49-F238E27FC236}">
                  <a16:creationId xmlns:a16="http://schemas.microsoft.com/office/drawing/2014/main" id="{972286B9-4B01-C37D-6356-7BAA5E545A71}"/>
                </a:ext>
              </a:extLst>
            </p:cNvPr>
            <p:cNvSpPr/>
            <p:nvPr/>
          </p:nvSpPr>
          <p:spPr>
            <a:xfrm>
              <a:off x="4175005" y="3784587"/>
              <a:ext cx="116928" cy="1773684"/>
            </a:xfrm>
            <a:custGeom>
              <a:avLst/>
              <a:gdLst>
                <a:gd name="connsiteX0" fmla="*/ 116929 w 116928"/>
                <a:gd name="connsiteY0" fmla="*/ 411 h 1773684"/>
                <a:gd name="connsiteX1" fmla="*/ 116929 w 116928"/>
                <a:gd name="connsiteY1" fmla="*/ 0 h 1773684"/>
                <a:gd name="connsiteX2" fmla="*/ 0 w 116928"/>
                <a:gd name="connsiteY2" fmla="*/ 55824 h 1773684"/>
                <a:gd name="connsiteX3" fmla="*/ 0 w 116928"/>
                <a:gd name="connsiteY3" fmla="*/ 1773685 h 1773684"/>
                <a:gd name="connsiteX4" fmla="*/ 116929 w 116928"/>
                <a:gd name="connsiteY4" fmla="*/ 1773685 h 1773684"/>
                <a:gd name="connsiteX5" fmla="*/ 116929 w 116928"/>
                <a:gd name="connsiteY5" fmla="*/ 411 h 17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1773684">
                  <a:moveTo>
                    <a:pt x="116929" y="411"/>
                  </a:moveTo>
                  <a:cubicBezTo>
                    <a:pt x="116929" y="411"/>
                    <a:pt x="116929" y="137"/>
                    <a:pt x="116929" y="0"/>
                  </a:cubicBezTo>
                  <a:cubicBezTo>
                    <a:pt x="84696" y="28735"/>
                    <a:pt x="44508" y="48555"/>
                    <a:pt x="0" y="55824"/>
                  </a:cubicBezTo>
                  <a:lnTo>
                    <a:pt x="0" y="1773685"/>
                  </a:lnTo>
                  <a:lnTo>
                    <a:pt x="116929" y="1773685"/>
                  </a:lnTo>
                  <a:lnTo>
                    <a:pt x="116929" y="411"/>
                  </a:lnTo>
                  <a:close/>
                </a:path>
              </a:pathLst>
            </a:custGeom>
            <a:solidFill>
              <a:srgbClr val="383838"/>
            </a:solidFill>
            <a:ln w="6858" cap="flat">
              <a:noFill/>
              <a:prstDash val="solid"/>
              <a:miter/>
            </a:ln>
          </p:spPr>
          <p:txBody>
            <a:bodyPr rtlCol="0" anchor="ctr"/>
            <a:lstStyle/>
            <a:p>
              <a:endParaRPr lang="en-ES"/>
            </a:p>
          </p:txBody>
        </p:sp>
        <p:sp>
          <p:nvSpPr>
            <p:cNvPr id="166" name="Freeform 165">
              <a:extLst>
                <a:ext uri="{FF2B5EF4-FFF2-40B4-BE49-F238E27FC236}">
                  <a16:creationId xmlns:a16="http://schemas.microsoft.com/office/drawing/2014/main" id="{A13A1A3A-D4F4-417A-13BD-E53B45F65E77}"/>
                </a:ext>
              </a:extLst>
            </p:cNvPr>
            <p:cNvSpPr/>
            <p:nvPr/>
          </p:nvSpPr>
          <p:spPr>
            <a:xfrm>
              <a:off x="4174937" y="5558340"/>
              <a:ext cx="116928" cy="77906"/>
            </a:xfrm>
            <a:custGeom>
              <a:avLst/>
              <a:gdLst>
                <a:gd name="connsiteX0" fmla="*/ 58499 w 116928"/>
                <a:gd name="connsiteY0" fmla="*/ 77907 h 77906"/>
                <a:gd name="connsiteX1" fmla="*/ 116929 w 116928"/>
                <a:gd name="connsiteY1" fmla="*/ 19477 h 77906"/>
                <a:gd name="connsiteX2" fmla="*/ 116929 w 116928"/>
                <a:gd name="connsiteY2" fmla="*/ 0 h 77906"/>
                <a:gd name="connsiteX3" fmla="*/ 0 w 116928"/>
                <a:gd name="connsiteY3" fmla="*/ 0 h 77906"/>
                <a:gd name="connsiteX4" fmla="*/ 0 w 116928"/>
                <a:gd name="connsiteY4" fmla="*/ 19477 h 77906"/>
                <a:gd name="connsiteX5" fmla="*/ 58430 w 116928"/>
                <a:gd name="connsiteY5" fmla="*/ 77907 h 7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77906">
                  <a:moveTo>
                    <a:pt x="58499" y="77907"/>
                  </a:moveTo>
                  <a:cubicBezTo>
                    <a:pt x="90800" y="77907"/>
                    <a:pt x="116929" y="51710"/>
                    <a:pt x="116929" y="19477"/>
                  </a:cubicBezTo>
                  <a:lnTo>
                    <a:pt x="116929" y="0"/>
                  </a:lnTo>
                  <a:lnTo>
                    <a:pt x="0" y="0"/>
                  </a:lnTo>
                  <a:lnTo>
                    <a:pt x="0" y="19477"/>
                  </a:lnTo>
                  <a:cubicBezTo>
                    <a:pt x="0" y="51778"/>
                    <a:pt x="26198" y="77907"/>
                    <a:pt x="58430" y="77907"/>
                  </a:cubicBezTo>
                  <a:close/>
                </a:path>
              </a:pathLst>
            </a:custGeom>
            <a:solidFill>
              <a:srgbClr val="383838"/>
            </a:solidFill>
            <a:ln w="6858" cap="flat">
              <a:noFill/>
              <a:prstDash val="solid"/>
              <a:miter/>
            </a:ln>
          </p:spPr>
          <p:txBody>
            <a:bodyPr rtlCol="0" anchor="ctr"/>
            <a:lstStyle/>
            <a:p>
              <a:endParaRPr lang="en-ES"/>
            </a:p>
          </p:txBody>
        </p:sp>
        <p:sp>
          <p:nvSpPr>
            <p:cNvPr id="167" name="Freeform 166">
              <a:extLst>
                <a:ext uri="{FF2B5EF4-FFF2-40B4-BE49-F238E27FC236}">
                  <a16:creationId xmlns:a16="http://schemas.microsoft.com/office/drawing/2014/main" id="{3F5E3997-DA15-E270-CF28-65B885621850}"/>
                </a:ext>
              </a:extLst>
            </p:cNvPr>
            <p:cNvSpPr/>
            <p:nvPr/>
          </p:nvSpPr>
          <p:spPr>
            <a:xfrm>
              <a:off x="3697620" y="3455403"/>
              <a:ext cx="204574" cy="345711"/>
            </a:xfrm>
            <a:custGeom>
              <a:avLst/>
              <a:gdLst>
                <a:gd name="connsiteX0" fmla="*/ 191681 w 204574"/>
                <a:gd name="connsiteY0" fmla="*/ 0 h 345711"/>
                <a:gd name="connsiteX1" fmla="*/ 0 w 204574"/>
                <a:gd name="connsiteY1" fmla="*/ 287282 h 345711"/>
                <a:gd name="connsiteX2" fmla="*/ 58430 w 204574"/>
                <a:gd name="connsiteY2" fmla="*/ 345712 h 345711"/>
                <a:gd name="connsiteX3" fmla="*/ 116860 w 204574"/>
                <a:gd name="connsiteY3" fmla="*/ 287282 h 345711"/>
                <a:gd name="connsiteX4" fmla="*/ 204574 w 204574"/>
                <a:gd name="connsiteY4" fmla="*/ 120769 h 345711"/>
                <a:gd name="connsiteX5" fmla="*/ 204574 w 204574"/>
                <a:gd name="connsiteY5" fmla="*/ 19820 h 345711"/>
                <a:gd name="connsiteX6" fmla="*/ 191681 w 204574"/>
                <a:gd name="connsiteY6" fmla="*/ 0 h 34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74" h="345711">
                  <a:moveTo>
                    <a:pt x="191681" y="0"/>
                  </a:moveTo>
                  <a:cubicBezTo>
                    <a:pt x="71735" y="35319"/>
                    <a:pt x="0" y="165415"/>
                    <a:pt x="0" y="287282"/>
                  </a:cubicBezTo>
                  <a:cubicBezTo>
                    <a:pt x="0" y="319583"/>
                    <a:pt x="26198" y="345712"/>
                    <a:pt x="58430" y="345712"/>
                  </a:cubicBezTo>
                  <a:cubicBezTo>
                    <a:pt x="90663" y="345712"/>
                    <a:pt x="116860" y="319514"/>
                    <a:pt x="116860" y="287282"/>
                  </a:cubicBezTo>
                  <a:cubicBezTo>
                    <a:pt x="116860" y="220142"/>
                    <a:pt x="150533" y="149367"/>
                    <a:pt x="204574" y="120769"/>
                  </a:cubicBezTo>
                  <a:lnTo>
                    <a:pt x="204574" y="19820"/>
                  </a:lnTo>
                  <a:cubicBezTo>
                    <a:pt x="199019" y="14196"/>
                    <a:pt x="194561" y="7475"/>
                    <a:pt x="191681" y="0"/>
                  </a:cubicBezTo>
                  <a:close/>
                </a:path>
              </a:pathLst>
            </a:custGeom>
            <a:solidFill>
              <a:srgbClr val="383838"/>
            </a:solidFill>
            <a:ln w="6858" cap="flat">
              <a:noFill/>
              <a:prstDash val="solid"/>
              <a:miter/>
            </a:ln>
          </p:spPr>
          <p:txBody>
            <a:bodyPr rtlCol="0" anchor="ctr"/>
            <a:lstStyle/>
            <a:p>
              <a:endParaRPr lang="en-ES"/>
            </a:p>
          </p:txBody>
        </p:sp>
        <p:sp>
          <p:nvSpPr>
            <p:cNvPr id="168" name="Freeform 167">
              <a:extLst>
                <a:ext uri="{FF2B5EF4-FFF2-40B4-BE49-F238E27FC236}">
                  <a16:creationId xmlns:a16="http://schemas.microsoft.com/office/drawing/2014/main" id="{24A96D72-CEF8-7B3F-5E4E-728347C7D9B4}"/>
                </a:ext>
              </a:extLst>
            </p:cNvPr>
            <p:cNvSpPr/>
            <p:nvPr/>
          </p:nvSpPr>
          <p:spPr>
            <a:xfrm>
              <a:off x="4995393" y="1445089"/>
              <a:ext cx="505110" cy="597634"/>
            </a:xfrm>
            <a:custGeom>
              <a:avLst/>
              <a:gdLst>
                <a:gd name="connsiteX0" fmla="*/ 181635 w 505110"/>
                <a:gd name="connsiteY0" fmla="*/ 505051 h 597634"/>
                <a:gd name="connsiteX1" fmla="*/ 224428 w 505110"/>
                <a:gd name="connsiteY1" fmla="*/ 517465 h 597634"/>
                <a:gd name="connsiteX2" fmla="*/ 194116 w 505110"/>
                <a:gd name="connsiteY2" fmla="*/ 439009 h 597634"/>
                <a:gd name="connsiteX3" fmla="*/ 224154 w 505110"/>
                <a:gd name="connsiteY3" fmla="*/ 417955 h 597634"/>
                <a:gd name="connsiteX4" fmla="*/ 307068 w 505110"/>
                <a:gd name="connsiteY4" fmla="*/ 511155 h 597634"/>
                <a:gd name="connsiteX5" fmla="*/ 347667 w 505110"/>
                <a:gd name="connsiteY5" fmla="*/ 547023 h 597634"/>
                <a:gd name="connsiteX6" fmla="*/ 400268 w 505110"/>
                <a:gd name="connsiteY6" fmla="*/ 534130 h 597634"/>
                <a:gd name="connsiteX7" fmla="*/ 499434 w 505110"/>
                <a:gd name="connsiteY7" fmla="*/ 260221 h 597634"/>
                <a:gd name="connsiteX8" fmla="*/ 471111 w 505110"/>
                <a:gd name="connsiteY8" fmla="*/ 221816 h 597634"/>
                <a:gd name="connsiteX9" fmla="*/ 361246 w 505110"/>
                <a:gd name="connsiteY9" fmla="*/ 88634 h 597634"/>
                <a:gd name="connsiteX10" fmla="*/ 334431 w 505110"/>
                <a:gd name="connsiteY10" fmla="*/ 116272 h 597634"/>
                <a:gd name="connsiteX11" fmla="*/ 332785 w 505110"/>
                <a:gd name="connsiteY11" fmla="*/ 118466 h 597634"/>
                <a:gd name="connsiteX12" fmla="*/ 328670 w 505110"/>
                <a:gd name="connsiteY12" fmla="*/ 123267 h 597634"/>
                <a:gd name="connsiteX13" fmla="*/ 318932 w 505110"/>
                <a:gd name="connsiteY13" fmla="*/ 131428 h 597634"/>
                <a:gd name="connsiteX14" fmla="*/ 301101 w 505110"/>
                <a:gd name="connsiteY14" fmla="*/ 139452 h 597634"/>
                <a:gd name="connsiteX15" fmla="*/ 296369 w 505110"/>
                <a:gd name="connsiteY15" fmla="*/ 140480 h 597634"/>
                <a:gd name="connsiteX16" fmla="*/ 272366 w 505110"/>
                <a:gd name="connsiteY16" fmla="*/ 139589 h 597634"/>
                <a:gd name="connsiteX17" fmla="*/ 252752 w 505110"/>
                <a:gd name="connsiteY17" fmla="*/ 130673 h 597634"/>
                <a:gd name="connsiteX18" fmla="*/ 248706 w 505110"/>
                <a:gd name="connsiteY18" fmla="*/ 127313 h 597634"/>
                <a:gd name="connsiteX19" fmla="*/ 388129 w 505110"/>
                <a:gd name="connsiteY19" fmla="*/ 307678 h 597634"/>
                <a:gd name="connsiteX20" fmla="*/ 370093 w 505110"/>
                <a:gd name="connsiteY20" fmla="*/ 382705 h 597634"/>
                <a:gd name="connsiteX21" fmla="*/ 223949 w 505110"/>
                <a:gd name="connsiteY21" fmla="*/ 300889 h 597634"/>
                <a:gd name="connsiteX22" fmla="*/ 117512 w 505110"/>
                <a:gd name="connsiteY22" fmla="*/ 346015 h 597634"/>
                <a:gd name="connsiteX23" fmla="*/ 131228 w 505110"/>
                <a:gd name="connsiteY23" fmla="*/ 237247 h 597634"/>
                <a:gd name="connsiteX24" fmla="*/ 242122 w 505110"/>
                <a:gd name="connsiteY24" fmla="*/ 120935 h 597634"/>
                <a:gd name="connsiteX25" fmla="*/ 237870 w 505110"/>
                <a:gd name="connsiteY25" fmla="*/ 115380 h 597634"/>
                <a:gd name="connsiteX26" fmla="*/ 229846 w 505110"/>
                <a:gd name="connsiteY26" fmla="*/ 97755 h 597634"/>
                <a:gd name="connsiteX27" fmla="*/ 228680 w 505110"/>
                <a:gd name="connsiteY27" fmla="*/ 92063 h 597634"/>
                <a:gd name="connsiteX28" fmla="*/ 227995 w 505110"/>
                <a:gd name="connsiteY28" fmla="*/ 85959 h 597634"/>
                <a:gd name="connsiteX29" fmla="*/ 234853 w 505110"/>
                <a:gd name="connsiteY29" fmla="*/ 55167 h 597634"/>
                <a:gd name="connsiteX30" fmla="*/ 246374 w 505110"/>
                <a:gd name="connsiteY30" fmla="*/ 38913 h 597634"/>
                <a:gd name="connsiteX31" fmla="*/ 284710 w 505110"/>
                <a:gd name="connsiteY31" fmla="*/ 166 h 597634"/>
                <a:gd name="connsiteX32" fmla="*/ 20677 w 505110"/>
                <a:gd name="connsiteY32" fmla="*/ 199048 h 597634"/>
                <a:gd name="connsiteX33" fmla="*/ 133286 w 505110"/>
                <a:gd name="connsiteY33" fmla="*/ 597634 h 597634"/>
                <a:gd name="connsiteX34" fmla="*/ 129857 w 505110"/>
                <a:gd name="connsiteY34" fmla="*/ 569311 h 597634"/>
                <a:gd name="connsiteX35" fmla="*/ 181703 w 505110"/>
                <a:gd name="connsiteY35" fmla="*/ 504914 h 59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110" h="597634">
                  <a:moveTo>
                    <a:pt x="181635" y="505051"/>
                  </a:moveTo>
                  <a:cubicBezTo>
                    <a:pt x="197614" y="503200"/>
                    <a:pt x="212770" y="508069"/>
                    <a:pt x="224428" y="517465"/>
                  </a:cubicBezTo>
                  <a:cubicBezTo>
                    <a:pt x="196722" y="490033"/>
                    <a:pt x="185338" y="460955"/>
                    <a:pt x="194116" y="439009"/>
                  </a:cubicBezTo>
                  <a:cubicBezTo>
                    <a:pt x="199328" y="425910"/>
                    <a:pt x="211193" y="417955"/>
                    <a:pt x="224154" y="417955"/>
                  </a:cubicBezTo>
                  <a:cubicBezTo>
                    <a:pt x="247060" y="418161"/>
                    <a:pt x="280939" y="442712"/>
                    <a:pt x="307068" y="511155"/>
                  </a:cubicBezTo>
                  <a:cubicBezTo>
                    <a:pt x="313926" y="529054"/>
                    <a:pt x="329082" y="542428"/>
                    <a:pt x="347667" y="547023"/>
                  </a:cubicBezTo>
                  <a:cubicBezTo>
                    <a:pt x="366252" y="551617"/>
                    <a:pt x="385866" y="546817"/>
                    <a:pt x="400268" y="534130"/>
                  </a:cubicBezTo>
                  <a:cubicBezTo>
                    <a:pt x="405686" y="529398"/>
                    <a:pt x="533176" y="415143"/>
                    <a:pt x="499434" y="260221"/>
                  </a:cubicBezTo>
                  <a:cubicBezTo>
                    <a:pt x="495868" y="243967"/>
                    <a:pt x="485581" y="229977"/>
                    <a:pt x="471111" y="221816"/>
                  </a:cubicBezTo>
                  <a:cubicBezTo>
                    <a:pt x="446285" y="207757"/>
                    <a:pt x="361383" y="147270"/>
                    <a:pt x="361246" y="88634"/>
                  </a:cubicBezTo>
                  <a:cubicBezTo>
                    <a:pt x="347598" y="100430"/>
                    <a:pt x="343346" y="104407"/>
                    <a:pt x="334431" y="116272"/>
                  </a:cubicBezTo>
                  <a:cubicBezTo>
                    <a:pt x="333882" y="117026"/>
                    <a:pt x="333334" y="117712"/>
                    <a:pt x="332785" y="118466"/>
                  </a:cubicBezTo>
                  <a:cubicBezTo>
                    <a:pt x="331482" y="120112"/>
                    <a:pt x="330110" y="121758"/>
                    <a:pt x="328670" y="123267"/>
                  </a:cubicBezTo>
                  <a:cubicBezTo>
                    <a:pt x="325653" y="126421"/>
                    <a:pt x="322429" y="129165"/>
                    <a:pt x="318932" y="131428"/>
                  </a:cubicBezTo>
                  <a:cubicBezTo>
                    <a:pt x="313583" y="134994"/>
                    <a:pt x="307616" y="137737"/>
                    <a:pt x="301101" y="139452"/>
                  </a:cubicBezTo>
                  <a:cubicBezTo>
                    <a:pt x="299524" y="139863"/>
                    <a:pt x="297946" y="140206"/>
                    <a:pt x="296369" y="140480"/>
                  </a:cubicBezTo>
                  <a:cubicBezTo>
                    <a:pt x="288139" y="141920"/>
                    <a:pt x="279978" y="141509"/>
                    <a:pt x="272366" y="139589"/>
                  </a:cubicBezTo>
                  <a:cubicBezTo>
                    <a:pt x="265508" y="137943"/>
                    <a:pt x="258856" y="134925"/>
                    <a:pt x="252752" y="130673"/>
                  </a:cubicBezTo>
                  <a:cubicBezTo>
                    <a:pt x="251312" y="129645"/>
                    <a:pt x="250009" y="128479"/>
                    <a:pt x="248706" y="127313"/>
                  </a:cubicBezTo>
                  <a:cubicBezTo>
                    <a:pt x="266057" y="205494"/>
                    <a:pt x="332305" y="270028"/>
                    <a:pt x="388129" y="307678"/>
                  </a:cubicBezTo>
                  <a:cubicBezTo>
                    <a:pt x="389089" y="335453"/>
                    <a:pt x="380928" y="361171"/>
                    <a:pt x="370093" y="382705"/>
                  </a:cubicBezTo>
                  <a:cubicBezTo>
                    <a:pt x="316532" y="311107"/>
                    <a:pt x="254329" y="301163"/>
                    <a:pt x="223949" y="300889"/>
                  </a:cubicBezTo>
                  <a:cubicBezTo>
                    <a:pt x="182869" y="300889"/>
                    <a:pt x="144944" y="317622"/>
                    <a:pt x="117512" y="346015"/>
                  </a:cubicBezTo>
                  <a:cubicBezTo>
                    <a:pt x="114495" y="308844"/>
                    <a:pt x="119501" y="271057"/>
                    <a:pt x="131228" y="237247"/>
                  </a:cubicBezTo>
                  <a:cubicBezTo>
                    <a:pt x="140212" y="211255"/>
                    <a:pt x="171416" y="138629"/>
                    <a:pt x="242122" y="120935"/>
                  </a:cubicBezTo>
                  <a:cubicBezTo>
                    <a:pt x="240613" y="119152"/>
                    <a:pt x="239173" y="117300"/>
                    <a:pt x="237870" y="115380"/>
                  </a:cubicBezTo>
                  <a:cubicBezTo>
                    <a:pt x="234304" y="110099"/>
                    <a:pt x="231561" y="104133"/>
                    <a:pt x="229846" y="97755"/>
                  </a:cubicBezTo>
                  <a:cubicBezTo>
                    <a:pt x="229366" y="95903"/>
                    <a:pt x="228955" y="93983"/>
                    <a:pt x="228680" y="92063"/>
                  </a:cubicBezTo>
                  <a:cubicBezTo>
                    <a:pt x="228338" y="90005"/>
                    <a:pt x="228132" y="87948"/>
                    <a:pt x="227995" y="85959"/>
                  </a:cubicBezTo>
                  <a:cubicBezTo>
                    <a:pt x="227446" y="75466"/>
                    <a:pt x="229641" y="64837"/>
                    <a:pt x="234853" y="55167"/>
                  </a:cubicBezTo>
                  <a:cubicBezTo>
                    <a:pt x="238007" y="49063"/>
                    <a:pt x="241985" y="43577"/>
                    <a:pt x="246374" y="38913"/>
                  </a:cubicBezTo>
                  <a:cubicBezTo>
                    <a:pt x="259679" y="22180"/>
                    <a:pt x="269760" y="13059"/>
                    <a:pt x="284710" y="166"/>
                  </a:cubicBezTo>
                  <a:cubicBezTo>
                    <a:pt x="166616" y="-4018"/>
                    <a:pt x="64843" y="71283"/>
                    <a:pt x="20677" y="199048"/>
                  </a:cubicBezTo>
                  <a:cubicBezTo>
                    <a:pt x="-24723" y="330310"/>
                    <a:pt x="1132" y="504023"/>
                    <a:pt x="133286" y="597634"/>
                  </a:cubicBezTo>
                  <a:cubicBezTo>
                    <a:pt x="132051" y="588376"/>
                    <a:pt x="130885" y="578912"/>
                    <a:pt x="129857" y="569311"/>
                  </a:cubicBezTo>
                  <a:cubicBezTo>
                    <a:pt x="126428" y="537216"/>
                    <a:pt x="149608" y="508343"/>
                    <a:pt x="181703" y="504914"/>
                  </a:cubicBezTo>
                  <a:close/>
                </a:path>
              </a:pathLst>
            </a:custGeom>
            <a:solidFill>
              <a:srgbClr val="383838"/>
            </a:solidFill>
            <a:ln w="6858" cap="flat">
              <a:noFill/>
              <a:prstDash val="solid"/>
              <a:miter/>
            </a:ln>
          </p:spPr>
          <p:txBody>
            <a:bodyPr rtlCol="0" anchor="ctr"/>
            <a:lstStyle/>
            <a:p>
              <a:endParaRPr lang="en-ES"/>
            </a:p>
          </p:txBody>
        </p:sp>
        <p:sp>
          <p:nvSpPr>
            <p:cNvPr id="169" name="Freeform 168">
              <a:extLst>
                <a:ext uri="{FF2B5EF4-FFF2-40B4-BE49-F238E27FC236}">
                  <a16:creationId xmlns:a16="http://schemas.microsoft.com/office/drawing/2014/main" id="{6A3F317D-174E-5176-0AE9-3AE19B3355FB}"/>
                </a:ext>
              </a:extLst>
            </p:cNvPr>
            <p:cNvSpPr/>
            <p:nvPr/>
          </p:nvSpPr>
          <p:spPr>
            <a:xfrm>
              <a:off x="5617037" y="3746045"/>
              <a:ext cx="434660" cy="1812157"/>
            </a:xfrm>
            <a:custGeom>
              <a:avLst/>
              <a:gdLst>
                <a:gd name="connsiteX0" fmla="*/ 58430 w 434660"/>
                <a:gd name="connsiteY0" fmla="*/ 58430 h 1812157"/>
                <a:gd name="connsiteX1" fmla="*/ 0 w 434660"/>
                <a:gd name="connsiteY1" fmla="*/ 58430 h 1812157"/>
                <a:gd name="connsiteX2" fmla="*/ 0 w 434660"/>
                <a:gd name="connsiteY2" fmla="*/ 1533861 h 1812157"/>
                <a:gd name="connsiteX3" fmla="*/ 46634 w 434660"/>
                <a:gd name="connsiteY3" fmla="*/ 1550731 h 1812157"/>
                <a:gd name="connsiteX4" fmla="*/ 46634 w 434660"/>
                <a:gd name="connsiteY4" fmla="*/ 1633370 h 1812157"/>
                <a:gd name="connsiteX5" fmla="*/ 37308 w 434660"/>
                <a:gd name="connsiteY5" fmla="*/ 1642697 h 1812157"/>
                <a:gd name="connsiteX6" fmla="*/ 193464 w 434660"/>
                <a:gd name="connsiteY6" fmla="*/ 1704488 h 1812157"/>
                <a:gd name="connsiteX7" fmla="*/ 317663 w 434660"/>
                <a:gd name="connsiteY7" fmla="*/ 1783423 h 1812157"/>
                <a:gd name="connsiteX8" fmla="*/ 325275 w 434660"/>
                <a:gd name="connsiteY8" fmla="*/ 1812158 h 1812157"/>
                <a:gd name="connsiteX9" fmla="*/ 427048 w 434660"/>
                <a:gd name="connsiteY9" fmla="*/ 1812158 h 1812157"/>
                <a:gd name="connsiteX10" fmla="*/ 434660 w 434660"/>
                <a:gd name="connsiteY10" fmla="*/ 1783423 h 1812157"/>
                <a:gd name="connsiteX11" fmla="*/ 214655 w 434660"/>
                <a:gd name="connsiteY11" fmla="*/ 1589479 h 1812157"/>
                <a:gd name="connsiteX12" fmla="*/ 116997 w 434660"/>
                <a:gd name="connsiteY12" fmla="*/ 1545245 h 1812157"/>
                <a:gd name="connsiteX13" fmla="*/ 116997 w 434660"/>
                <a:gd name="connsiteY13" fmla="*/ 0 h 1812157"/>
                <a:gd name="connsiteX14" fmla="*/ 58567 w 434660"/>
                <a:gd name="connsiteY14" fmla="*/ 58430 h 181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660" h="1812157">
                  <a:moveTo>
                    <a:pt x="58430" y="58430"/>
                  </a:moveTo>
                  <a:lnTo>
                    <a:pt x="0" y="58430"/>
                  </a:lnTo>
                  <a:lnTo>
                    <a:pt x="0" y="1533861"/>
                  </a:lnTo>
                  <a:cubicBezTo>
                    <a:pt x="16665" y="1532352"/>
                    <a:pt x="33879" y="1537975"/>
                    <a:pt x="46634" y="1550731"/>
                  </a:cubicBezTo>
                  <a:cubicBezTo>
                    <a:pt x="69472" y="1573568"/>
                    <a:pt x="69472" y="1610602"/>
                    <a:pt x="46634" y="1633370"/>
                  </a:cubicBezTo>
                  <a:lnTo>
                    <a:pt x="37308" y="1642697"/>
                  </a:lnTo>
                  <a:cubicBezTo>
                    <a:pt x="77975" y="1683159"/>
                    <a:pt x="143881" y="1695366"/>
                    <a:pt x="193464" y="1704488"/>
                  </a:cubicBezTo>
                  <a:cubicBezTo>
                    <a:pt x="296746" y="1723484"/>
                    <a:pt x="317663" y="1736789"/>
                    <a:pt x="317663" y="1783423"/>
                  </a:cubicBezTo>
                  <a:cubicBezTo>
                    <a:pt x="317663" y="1793847"/>
                    <a:pt x="320474" y="1803654"/>
                    <a:pt x="325275" y="1812158"/>
                  </a:cubicBezTo>
                  <a:lnTo>
                    <a:pt x="427048" y="1812158"/>
                  </a:lnTo>
                  <a:cubicBezTo>
                    <a:pt x="431848" y="1803654"/>
                    <a:pt x="434660" y="1793847"/>
                    <a:pt x="434660" y="1783423"/>
                  </a:cubicBezTo>
                  <a:cubicBezTo>
                    <a:pt x="434660" y="1629941"/>
                    <a:pt x="296951" y="1604635"/>
                    <a:pt x="214655" y="1589479"/>
                  </a:cubicBezTo>
                  <a:cubicBezTo>
                    <a:pt x="125433" y="1573088"/>
                    <a:pt x="116997" y="1564310"/>
                    <a:pt x="116997" y="1545245"/>
                  </a:cubicBezTo>
                  <a:lnTo>
                    <a:pt x="116997" y="0"/>
                  </a:lnTo>
                  <a:cubicBezTo>
                    <a:pt x="116997" y="32301"/>
                    <a:pt x="90869" y="58430"/>
                    <a:pt x="58567" y="58430"/>
                  </a:cubicBezTo>
                  <a:close/>
                </a:path>
              </a:pathLst>
            </a:custGeom>
            <a:solidFill>
              <a:srgbClr val="383838"/>
            </a:solidFill>
            <a:ln w="6858" cap="flat">
              <a:noFill/>
              <a:prstDash val="solid"/>
              <a:miter/>
            </a:ln>
          </p:spPr>
          <p:txBody>
            <a:bodyPr rtlCol="0" anchor="ctr"/>
            <a:lstStyle/>
            <a:p>
              <a:endParaRPr lang="en-ES"/>
            </a:p>
          </p:txBody>
        </p:sp>
        <p:sp>
          <p:nvSpPr>
            <p:cNvPr id="170" name="Freeform 169">
              <a:extLst>
                <a:ext uri="{FF2B5EF4-FFF2-40B4-BE49-F238E27FC236}">
                  <a16:creationId xmlns:a16="http://schemas.microsoft.com/office/drawing/2014/main" id="{B0678975-541D-B986-D2A5-F8D5F8BD0661}"/>
                </a:ext>
              </a:extLst>
            </p:cNvPr>
            <p:cNvSpPr/>
            <p:nvPr/>
          </p:nvSpPr>
          <p:spPr>
            <a:xfrm>
              <a:off x="5942243"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1" name="Freeform 170">
              <a:extLst>
                <a:ext uri="{FF2B5EF4-FFF2-40B4-BE49-F238E27FC236}">
                  <a16:creationId xmlns:a16="http://schemas.microsoft.com/office/drawing/2014/main" id="{8B007A68-43A1-6255-82F6-66E176FF373B}"/>
                </a:ext>
              </a:extLst>
            </p:cNvPr>
            <p:cNvSpPr/>
            <p:nvPr/>
          </p:nvSpPr>
          <p:spPr>
            <a:xfrm>
              <a:off x="4408932" y="3746113"/>
              <a:ext cx="116860" cy="1812226"/>
            </a:xfrm>
            <a:custGeom>
              <a:avLst/>
              <a:gdLst>
                <a:gd name="connsiteX0" fmla="*/ 3292 w 116860"/>
                <a:gd name="connsiteY0" fmla="*/ 1812158 h 1812226"/>
                <a:gd name="connsiteX1" fmla="*/ 113431 w 116860"/>
                <a:gd name="connsiteY1" fmla="*/ 1812158 h 1812226"/>
                <a:gd name="connsiteX2" fmla="*/ 116860 w 116860"/>
                <a:gd name="connsiteY2" fmla="*/ 1792681 h 1812226"/>
                <a:gd name="connsiteX3" fmla="*/ 116860 w 116860"/>
                <a:gd name="connsiteY3" fmla="*/ 58430 h 1812226"/>
                <a:gd name="connsiteX4" fmla="*/ 58430 w 116860"/>
                <a:gd name="connsiteY4" fmla="*/ 58430 h 1812226"/>
                <a:gd name="connsiteX5" fmla="*/ 0 w 116860"/>
                <a:gd name="connsiteY5" fmla="*/ 0 h 1812226"/>
                <a:gd name="connsiteX6" fmla="*/ 0 w 116860"/>
                <a:gd name="connsiteY6" fmla="*/ 1792750 h 1812226"/>
                <a:gd name="connsiteX7" fmla="*/ 3429 w 116860"/>
                <a:gd name="connsiteY7" fmla="*/ 1812227 h 18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812226">
                  <a:moveTo>
                    <a:pt x="3292" y="1812158"/>
                  </a:moveTo>
                  <a:lnTo>
                    <a:pt x="113431" y="1812158"/>
                  </a:lnTo>
                  <a:cubicBezTo>
                    <a:pt x="115626" y="1806055"/>
                    <a:pt x="116860" y="1799539"/>
                    <a:pt x="116860" y="1792681"/>
                  </a:cubicBezTo>
                  <a:lnTo>
                    <a:pt x="116860" y="58430"/>
                  </a:lnTo>
                  <a:lnTo>
                    <a:pt x="58430" y="58430"/>
                  </a:lnTo>
                  <a:cubicBezTo>
                    <a:pt x="26129" y="58430"/>
                    <a:pt x="0" y="32233"/>
                    <a:pt x="0" y="0"/>
                  </a:cubicBezTo>
                  <a:lnTo>
                    <a:pt x="0" y="1792750"/>
                  </a:lnTo>
                  <a:cubicBezTo>
                    <a:pt x="0" y="1799608"/>
                    <a:pt x="1234" y="1806123"/>
                    <a:pt x="3429" y="1812227"/>
                  </a:cubicBezTo>
                  <a:close/>
                </a:path>
              </a:pathLst>
            </a:custGeom>
            <a:solidFill>
              <a:srgbClr val="383838"/>
            </a:solidFill>
            <a:ln w="6858" cap="flat">
              <a:noFill/>
              <a:prstDash val="solid"/>
              <a:miter/>
            </a:ln>
          </p:spPr>
          <p:txBody>
            <a:bodyPr rtlCol="0" anchor="ctr"/>
            <a:lstStyle/>
            <a:p>
              <a:endParaRPr lang="en-ES"/>
            </a:p>
          </p:txBody>
        </p:sp>
        <p:sp>
          <p:nvSpPr>
            <p:cNvPr id="172" name="Freeform 171">
              <a:extLst>
                <a:ext uri="{FF2B5EF4-FFF2-40B4-BE49-F238E27FC236}">
                  <a16:creationId xmlns:a16="http://schemas.microsoft.com/office/drawing/2014/main" id="{39F12EA4-388C-742C-5AEB-20AE42A61ECB}"/>
                </a:ext>
              </a:extLst>
            </p:cNvPr>
            <p:cNvSpPr/>
            <p:nvPr/>
          </p:nvSpPr>
          <p:spPr>
            <a:xfrm>
              <a:off x="4412223" y="5558271"/>
              <a:ext cx="110139" cy="38953"/>
            </a:xfrm>
            <a:custGeom>
              <a:avLst/>
              <a:gdLst>
                <a:gd name="connsiteX0" fmla="*/ 55070 w 110139"/>
                <a:gd name="connsiteY0" fmla="*/ 38953 h 38953"/>
                <a:gd name="connsiteX1" fmla="*/ 110140 w 110139"/>
                <a:gd name="connsiteY1" fmla="*/ 0 h 38953"/>
                <a:gd name="connsiteX2" fmla="*/ 0 w 110139"/>
                <a:gd name="connsiteY2" fmla="*/ 0 h 38953"/>
                <a:gd name="connsiteX3" fmla="*/ 55070 w 110139"/>
                <a:gd name="connsiteY3" fmla="*/ 38953 h 38953"/>
              </a:gdLst>
              <a:ahLst/>
              <a:cxnLst>
                <a:cxn ang="0">
                  <a:pos x="connsiteX0" y="connsiteY0"/>
                </a:cxn>
                <a:cxn ang="0">
                  <a:pos x="connsiteX1" y="connsiteY1"/>
                </a:cxn>
                <a:cxn ang="0">
                  <a:pos x="connsiteX2" y="connsiteY2"/>
                </a:cxn>
                <a:cxn ang="0">
                  <a:pos x="connsiteX3" y="connsiteY3"/>
                </a:cxn>
              </a:cxnLst>
              <a:rect l="l" t="t" r="r" b="b"/>
              <a:pathLst>
                <a:path w="110139" h="38953">
                  <a:moveTo>
                    <a:pt x="55070" y="38953"/>
                  </a:moveTo>
                  <a:cubicBezTo>
                    <a:pt x="80513" y="38953"/>
                    <a:pt x="102116" y="22632"/>
                    <a:pt x="110140" y="0"/>
                  </a:cubicBezTo>
                  <a:lnTo>
                    <a:pt x="0" y="0"/>
                  </a:lnTo>
                  <a:cubicBezTo>
                    <a:pt x="8024" y="22700"/>
                    <a:pt x="29627" y="38953"/>
                    <a:pt x="55070" y="38953"/>
                  </a:cubicBezTo>
                  <a:close/>
                </a:path>
              </a:pathLst>
            </a:custGeom>
            <a:solidFill>
              <a:srgbClr val="383838"/>
            </a:solidFill>
            <a:ln w="6858" cap="flat">
              <a:noFill/>
              <a:prstDash val="solid"/>
              <a:miter/>
            </a:ln>
          </p:spPr>
          <p:txBody>
            <a:bodyPr rtlCol="0" anchor="ctr"/>
            <a:lstStyle/>
            <a:p>
              <a:endParaRPr lang="en-ES"/>
            </a:p>
          </p:txBody>
        </p:sp>
        <p:sp>
          <p:nvSpPr>
            <p:cNvPr id="173" name="Freeform 172">
              <a:extLst>
                <a:ext uri="{FF2B5EF4-FFF2-40B4-BE49-F238E27FC236}">
                  <a16:creationId xmlns:a16="http://schemas.microsoft.com/office/drawing/2014/main" id="{E51689B3-7C83-D214-EDA3-F2ECEC16248D}"/>
                </a:ext>
              </a:extLst>
            </p:cNvPr>
            <p:cNvSpPr/>
            <p:nvPr/>
          </p:nvSpPr>
          <p:spPr>
            <a:xfrm>
              <a:off x="5071483" y="3960495"/>
              <a:ext cx="434660" cy="1597776"/>
            </a:xfrm>
            <a:custGeom>
              <a:avLst/>
              <a:gdLst>
                <a:gd name="connsiteX0" fmla="*/ 214518 w 434660"/>
                <a:gd name="connsiteY0" fmla="*/ 1375098 h 1597776"/>
                <a:gd name="connsiteX1" fmla="*/ 116860 w 434660"/>
                <a:gd name="connsiteY1" fmla="*/ 1330864 h 1597776"/>
                <a:gd name="connsiteX2" fmla="*/ 116860 w 434660"/>
                <a:gd name="connsiteY2" fmla="*/ 58430 h 1597776"/>
                <a:gd name="connsiteX3" fmla="*/ 58430 w 434660"/>
                <a:gd name="connsiteY3" fmla="*/ 0 h 1597776"/>
                <a:gd name="connsiteX4" fmla="*/ 0 w 434660"/>
                <a:gd name="connsiteY4" fmla="*/ 58430 h 1597776"/>
                <a:gd name="connsiteX5" fmla="*/ 0 w 434660"/>
                <a:gd name="connsiteY5" fmla="*/ 1330864 h 1597776"/>
                <a:gd name="connsiteX6" fmla="*/ 892 w 434660"/>
                <a:gd name="connsiteY6" fmla="*/ 1348077 h 1597776"/>
                <a:gd name="connsiteX7" fmla="*/ 128313 w 434660"/>
                <a:gd name="connsiteY7" fmla="*/ 1360627 h 1597776"/>
                <a:gd name="connsiteX8" fmla="*/ 170833 w 434660"/>
                <a:gd name="connsiteY8" fmla="*/ 1431470 h 1597776"/>
                <a:gd name="connsiteX9" fmla="*/ 124336 w 434660"/>
                <a:gd name="connsiteY9" fmla="*/ 1474813 h 1597776"/>
                <a:gd name="connsiteX10" fmla="*/ 193464 w 434660"/>
                <a:gd name="connsiteY10" fmla="*/ 1490107 h 1597776"/>
                <a:gd name="connsiteX11" fmla="*/ 317663 w 434660"/>
                <a:gd name="connsiteY11" fmla="*/ 1569042 h 1597776"/>
                <a:gd name="connsiteX12" fmla="*/ 325275 w 434660"/>
                <a:gd name="connsiteY12" fmla="*/ 1597777 h 1597776"/>
                <a:gd name="connsiteX13" fmla="*/ 427048 w 434660"/>
                <a:gd name="connsiteY13" fmla="*/ 1597777 h 1597776"/>
                <a:gd name="connsiteX14" fmla="*/ 434660 w 434660"/>
                <a:gd name="connsiteY14" fmla="*/ 1569042 h 1597776"/>
                <a:gd name="connsiteX15" fmla="*/ 214656 w 434660"/>
                <a:gd name="connsiteY15" fmla="*/ 1375098 h 15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660" h="1597776">
                  <a:moveTo>
                    <a:pt x="214518" y="1375098"/>
                  </a:moveTo>
                  <a:cubicBezTo>
                    <a:pt x="125296" y="1358707"/>
                    <a:pt x="116860" y="1349929"/>
                    <a:pt x="116860" y="1330864"/>
                  </a:cubicBezTo>
                  <a:lnTo>
                    <a:pt x="116860" y="58430"/>
                  </a:lnTo>
                  <a:cubicBezTo>
                    <a:pt x="116860" y="26129"/>
                    <a:pt x="90731" y="0"/>
                    <a:pt x="58430" y="0"/>
                  </a:cubicBezTo>
                  <a:cubicBezTo>
                    <a:pt x="26129" y="0"/>
                    <a:pt x="0" y="26198"/>
                    <a:pt x="0" y="58430"/>
                  </a:cubicBezTo>
                  <a:lnTo>
                    <a:pt x="0" y="1330864"/>
                  </a:lnTo>
                  <a:cubicBezTo>
                    <a:pt x="0" y="1336899"/>
                    <a:pt x="343" y="1342522"/>
                    <a:pt x="892" y="1348077"/>
                  </a:cubicBezTo>
                  <a:cubicBezTo>
                    <a:pt x="43206" y="1346980"/>
                    <a:pt x="86685" y="1350203"/>
                    <a:pt x="128313" y="1360627"/>
                  </a:cubicBezTo>
                  <a:cubicBezTo>
                    <a:pt x="159654" y="1368445"/>
                    <a:pt x="178651" y="1400198"/>
                    <a:pt x="170833" y="1431470"/>
                  </a:cubicBezTo>
                  <a:cubicBezTo>
                    <a:pt x="165072" y="1454513"/>
                    <a:pt x="146350" y="1470835"/>
                    <a:pt x="124336" y="1474813"/>
                  </a:cubicBezTo>
                  <a:cubicBezTo>
                    <a:pt x="148201" y="1481740"/>
                    <a:pt x="172273" y="1486197"/>
                    <a:pt x="193464" y="1490107"/>
                  </a:cubicBezTo>
                  <a:cubicBezTo>
                    <a:pt x="296746" y="1509103"/>
                    <a:pt x="317663" y="1522407"/>
                    <a:pt x="317663" y="1569042"/>
                  </a:cubicBezTo>
                  <a:cubicBezTo>
                    <a:pt x="317663" y="1579466"/>
                    <a:pt x="320474" y="1589273"/>
                    <a:pt x="325275" y="1597777"/>
                  </a:cubicBezTo>
                  <a:lnTo>
                    <a:pt x="427048" y="1597777"/>
                  </a:lnTo>
                  <a:cubicBezTo>
                    <a:pt x="431848" y="1589273"/>
                    <a:pt x="434660" y="1579466"/>
                    <a:pt x="434660" y="1569042"/>
                  </a:cubicBezTo>
                  <a:cubicBezTo>
                    <a:pt x="434660" y="1415560"/>
                    <a:pt x="296952" y="1390254"/>
                    <a:pt x="214656" y="1375098"/>
                  </a:cubicBezTo>
                  <a:close/>
                </a:path>
              </a:pathLst>
            </a:custGeom>
            <a:solidFill>
              <a:srgbClr val="383838"/>
            </a:solidFill>
            <a:ln w="6858" cap="flat">
              <a:noFill/>
              <a:prstDash val="solid"/>
              <a:miter/>
            </a:ln>
          </p:spPr>
          <p:txBody>
            <a:bodyPr rtlCol="0" anchor="ctr"/>
            <a:lstStyle/>
            <a:p>
              <a:endParaRPr lang="en-ES"/>
            </a:p>
          </p:txBody>
        </p:sp>
        <p:sp>
          <p:nvSpPr>
            <p:cNvPr id="174" name="Freeform 173">
              <a:extLst>
                <a:ext uri="{FF2B5EF4-FFF2-40B4-BE49-F238E27FC236}">
                  <a16:creationId xmlns:a16="http://schemas.microsoft.com/office/drawing/2014/main" id="{6E5C81D1-E744-FC8E-E82E-1E84181DAA27}"/>
                </a:ext>
              </a:extLst>
            </p:cNvPr>
            <p:cNvSpPr/>
            <p:nvPr/>
          </p:nvSpPr>
          <p:spPr>
            <a:xfrm>
              <a:off x="5396621"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5" name="Freeform 174">
              <a:extLst>
                <a:ext uri="{FF2B5EF4-FFF2-40B4-BE49-F238E27FC236}">
                  <a16:creationId xmlns:a16="http://schemas.microsoft.com/office/drawing/2014/main" id="{166D0E52-2E67-14B5-7A16-1A3D59F2B477}"/>
                </a:ext>
              </a:extLst>
            </p:cNvPr>
            <p:cNvSpPr/>
            <p:nvPr/>
          </p:nvSpPr>
          <p:spPr>
            <a:xfrm>
              <a:off x="3883122" y="2049795"/>
              <a:ext cx="2495234" cy="1850623"/>
            </a:xfrm>
            <a:custGeom>
              <a:avLst/>
              <a:gdLst>
                <a:gd name="connsiteX0" fmla="*/ 2065979 w 2495234"/>
                <a:gd name="connsiteY0" fmla="*/ 1724642 h 1850623"/>
                <a:gd name="connsiteX1" fmla="*/ 2140320 w 2495234"/>
                <a:gd name="connsiteY1" fmla="*/ 1760853 h 1850623"/>
                <a:gd name="connsiteX2" fmla="*/ 2171249 w 2495234"/>
                <a:gd name="connsiteY2" fmla="*/ 1850624 h 1850623"/>
                <a:gd name="connsiteX3" fmla="*/ 2389197 w 2495234"/>
                <a:gd name="connsiteY3" fmla="*/ 1745148 h 1850623"/>
                <a:gd name="connsiteX4" fmla="*/ 2367662 w 2495234"/>
                <a:gd name="connsiteY4" fmla="*/ 1682534 h 1850623"/>
                <a:gd name="connsiteX5" fmla="*/ 2403941 w 2495234"/>
                <a:gd name="connsiteY5" fmla="*/ 1608262 h 1850623"/>
                <a:gd name="connsiteX6" fmla="*/ 2478282 w 2495234"/>
                <a:gd name="connsiteY6" fmla="*/ 1644472 h 1850623"/>
                <a:gd name="connsiteX7" fmla="*/ 2490558 w 2495234"/>
                <a:gd name="connsiteY7" fmla="*/ 1680065 h 1850623"/>
                <a:gd name="connsiteX8" fmla="*/ 2491861 w 2495234"/>
                <a:gd name="connsiteY8" fmla="*/ 1637683 h 1850623"/>
                <a:gd name="connsiteX9" fmla="*/ 2048902 w 2495234"/>
                <a:gd name="connsiteY9" fmla="*/ 390555 h 1850623"/>
                <a:gd name="connsiteX10" fmla="*/ 2037312 w 2495234"/>
                <a:gd name="connsiteY10" fmla="*/ 371010 h 1850623"/>
                <a:gd name="connsiteX11" fmla="*/ 1944249 w 2495234"/>
                <a:gd name="connsiteY11" fmla="*/ 445145 h 1850623"/>
                <a:gd name="connsiteX12" fmla="*/ 2364233 w 2495234"/>
                <a:gd name="connsiteY12" fmla="*/ 1627464 h 1850623"/>
                <a:gd name="connsiteX13" fmla="*/ 2148480 w 2495234"/>
                <a:gd name="connsiteY13" fmla="*/ 1731843 h 1850623"/>
                <a:gd name="connsiteX14" fmla="*/ 1847757 w 2495234"/>
                <a:gd name="connsiteY14" fmla="*/ 858751 h 1850623"/>
                <a:gd name="connsiteX15" fmla="*/ 1782812 w 2495234"/>
                <a:gd name="connsiteY15" fmla="*/ 820141 h 1850623"/>
                <a:gd name="connsiteX16" fmla="*/ 1733983 w 2495234"/>
                <a:gd name="connsiteY16" fmla="*/ 877816 h 1850623"/>
                <a:gd name="connsiteX17" fmla="*/ 1733983 w 2495234"/>
                <a:gd name="connsiteY17" fmla="*/ 1637751 h 1850623"/>
                <a:gd name="connsiteX18" fmla="*/ 642738 w 2495234"/>
                <a:gd name="connsiteY18" fmla="*/ 1637751 h 1850623"/>
                <a:gd name="connsiteX19" fmla="*/ 642738 w 2495234"/>
                <a:gd name="connsiteY19" fmla="*/ 682912 h 1850623"/>
                <a:gd name="connsiteX20" fmla="*/ 584308 w 2495234"/>
                <a:gd name="connsiteY20" fmla="*/ 624482 h 1850623"/>
                <a:gd name="connsiteX21" fmla="*/ 505784 w 2495234"/>
                <a:gd name="connsiteY21" fmla="*/ 667070 h 1850623"/>
                <a:gd name="connsiteX22" fmla="*/ 360874 w 2495234"/>
                <a:gd name="connsiteY22" fmla="*/ 1325987 h 1850623"/>
                <a:gd name="connsiteX23" fmla="*/ 117278 w 2495234"/>
                <a:gd name="connsiteY23" fmla="*/ 1325987 h 1850623"/>
                <a:gd name="connsiteX24" fmla="*/ 385289 w 2495234"/>
                <a:gd name="connsiteY24" fmla="*/ 489173 h 1850623"/>
                <a:gd name="connsiteX25" fmla="*/ 1264690 w 2495234"/>
                <a:gd name="connsiteY25" fmla="*/ 117744 h 1850623"/>
                <a:gd name="connsiteX26" fmla="*/ 1272920 w 2495234"/>
                <a:gd name="connsiteY26" fmla="*/ 117744 h 1850623"/>
                <a:gd name="connsiteX27" fmla="*/ 1246653 w 2495234"/>
                <a:gd name="connsiteY27" fmla="*/ 130 h 1850623"/>
                <a:gd name="connsiteX28" fmla="*/ 300112 w 2495234"/>
                <a:gd name="connsiteY28" fmla="*/ 409141 h 1850623"/>
                <a:gd name="connsiteX29" fmla="*/ 2544 w 2495234"/>
                <a:gd name="connsiteY29" fmla="*/ 1389080 h 1850623"/>
                <a:gd name="connsiteX30" fmla="*/ 6316 w 2495234"/>
                <a:gd name="connsiteY30" fmla="*/ 1405745 h 1850623"/>
                <a:gd name="connsiteX31" fmla="*/ 19209 w 2495234"/>
                <a:gd name="connsiteY31" fmla="*/ 1402385 h 1850623"/>
                <a:gd name="connsiteX32" fmla="*/ 19209 w 2495234"/>
                <a:gd name="connsiteY32" fmla="*/ 1384623 h 1850623"/>
                <a:gd name="connsiteX33" fmla="*/ 77639 w 2495234"/>
                <a:gd name="connsiteY33" fmla="*/ 1326192 h 1850623"/>
                <a:gd name="connsiteX34" fmla="*/ 136069 w 2495234"/>
                <a:gd name="connsiteY34" fmla="*/ 1384623 h 1850623"/>
                <a:gd name="connsiteX35" fmla="*/ 136069 w 2495234"/>
                <a:gd name="connsiteY35" fmla="*/ 1443053 h 1850623"/>
                <a:gd name="connsiteX36" fmla="*/ 369927 w 2495234"/>
                <a:gd name="connsiteY36" fmla="*/ 1443053 h 1850623"/>
                <a:gd name="connsiteX37" fmla="*/ 369927 w 2495234"/>
                <a:gd name="connsiteY37" fmla="*/ 1384623 h 1850623"/>
                <a:gd name="connsiteX38" fmla="*/ 428357 w 2495234"/>
                <a:gd name="connsiteY38" fmla="*/ 1326192 h 1850623"/>
                <a:gd name="connsiteX39" fmla="*/ 479723 w 2495234"/>
                <a:gd name="connsiteY39" fmla="*/ 1356711 h 1850623"/>
                <a:gd name="connsiteX40" fmla="*/ 525809 w 2495234"/>
                <a:gd name="connsiteY40" fmla="*/ 872741 h 1850623"/>
                <a:gd name="connsiteX41" fmla="*/ 525809 w 2495234"/>
                <a:gd name="connsiteY41" fmla="*/ 1696387 h 1850623"/>
                <a:gd name="connsiteX42" fmla="*/ 584239 w 2495234"/>
                <a:gd name="connsiteY42" fmla="*/ 1637957 h 1850623"/>
                <a:gd name="connsiteX43" fmla="*/ 642669 w 2495234"/>
                <a:gd name="connsiteY43" fmla="*/ 1696387 h 1850623"/>
                <a:gd name="connsiteX44" fmla="*/ 642669 w 2495234"/>
                <a:gd name="connsiteY44" fmla="*/ 1754818 h 1850623"/>
                <a:gd name="connsiteX45" fmla="*/ 1733914 w 2495234"/>
                <a:gd name="connsiteY45" fmla="*/ 1754818 h 1850623"/>
                <a:gd name="connsiteX46" fmla="*/ 1733914 w 2495234"/>
                <a:gd name="connsiteY46" fmla="*/ 1696387 h 1850623"/>
                <a:gd name="connsiteX47" fmla="*/ 1792345 w 2495234"/>
                <a:gd name="connsiteY47" fmla="*/ 1637957 h 1850623"/>
                <a:gd name="connsiteX48" fmla="*/ 1850775 w 2495234"/>
                <a:gd name="connsiteY48" fmla="*/ 1696387 h 1850623"/>
                <a:gd name="connsiteX49" fmla="*/ 1850775 w 2495234"/>
                <a:gd name="connsiteY49" fmla="*/ 1227163 h 1850623"/>
                <a:gd name="connsiteX50" fmla="*/ 2032443 w 2495234"/>
                <a:gd name="connsiteY50" fmla="*/ 1754543 h 1850623"/>
                <a:gd name="connsiteX51" fmla="*/ 2066047 w 2495234"/>
                <a:gd name="connsiteY51" fmla="*/ 1724779 h 185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95234" h="1850623">
                  <a:moveTo>
                    <a:pt x="2065979" y="1724642"/>
                  </a:moveTo>
                  <a:cubicBezTo>
                    <a:pt x="2096497" y="1714150"/>
                    <a:pt x="2129758" y="1730334"/>
                    <a:pt x="2140320" y="1760853"/>
                  </a:cubicBezTo>
                  <a:lnTo>
                    <a:pt x="2171249" y="1850624"/>
                  </a:lnTo>
                  <a:lnTo>
                    <a:pt x="2389197" y="1745148"/>
                  </a:lnTo>
                  <a:lnTo>
                    <a:pt x="2367662" y="1682534"/>
                  </a:lnTo>
                  <a:cubicBezTo>
                    <a:pt x="2357169" y="1652016"/>
                    <a:pt x="2373355" y="1618755"/>
                    <a:pt x="2403941" y="1608262"/>
                  </a:cubicBezTo>
                  <a:cubicBezTo>
                    <a:pt x="2434390" y="1597701"/>
                    <a:pt x="2467720" y="1613954"/>
                    <a:pt x="2478282" y="1644472"/>
                  </a:cubicBezTo>
                  <a:lnTo>
                    <a:pt x="2490558" y="1680065"/>
                  </a:lnTo>
                  <a:cubicBezTo>
                    <a:pt x="2496112" y="1667035"/>
                    <a:pt x="2496935" y="1651948"/>
                    <a:pt x="2491861" y="1637683"/>
                  </a:cubicBezTo>
                  <a:lnTo>
                    <a:pt x="2048902" y="390555"/>
                  </a:lnTo>
                  <a:cubicBezTo>
                    <a:pt x="2046296" y="383149"/>
                    <a:pt x="2042250" y="376565"/>
                    <a:pt x="2037312" y="371010"/>
                  </a:cubicBezTo>
                  <a:cubicBezTo>
                    <a:pt x="2008509" y="400842"/>
                    <a:pt x="1977305" y="425600"/>
                    <a:pt x="1944249" y="445145"/>
                  </a:cubicBezTo>
                  <a:lnTo>
                    <a:pt x="2364233" y="1627464"/>
                  </a:lnTo>
                  <a:lnTo>
                    <a:pt x="2148480" y="1731843"/>
                  </a:lnTo>
                  <a:lnTo>
                    <a:pt x="1847757" y="858751"/>
                  </a:lnTo>
                  <a:cubicBezTo>
                    <a:pt x="1838430" y="831731"/>
                    <a:pt x="1810861" y="815546"/>
                    <a:pt x="1782812" y="820141"/>
                  </a:cubicBezTo>
                  <a:cubicBezTo>
                    <a:pt x="1754626" y="824873"/>
                    <a:pt x="1733983" y="849287"/>
                    <a:pt x="1733983" y="877816"/>
                  </a:cubicBezTo>
                  <a:lnTo>
                    <a:pt x="1733983" y="1637751"/>
                  </a:lnTo>
                  <a:lnTo>
                    <a:pt x="642738" y="1637751"/>
                  </a:lnTo>
                  <a:lnTo>
                    <a:pt x="642738" y="682912"/>
                  </a:lnTo>
                  <a:cubicBezTo>
                    <a:pt x="642738" y="650611"/>
                    <a:pt x="616540" y="624482"/>
                    <a:pt x="584308" y="624482"/>
                  </a:cubicBezTo>
                  <a:cubicBezTo>
                    <a:pt x="558316" y="624482"/>
                    <a:pt x="531844" y="638815"/>
                    <a:pt x="505784" y="667070"/>
                  </a:cubicBezTo>
                  <a:cubicBezTo>
                    <a:pt x="422459" y="757253"/>
                    <a:pt x="343523" y="976160"/>
                    <a:pt x="360874" y="1325987"/>
                  </a:cubicBezTo>
                  <a:lnTo>
                    <a:pt x="117278" y="1325987"/>
                  </a:lnTo>
                  <a:cubicBezTo>
                    <a:pt x="115769" y="1177305"/>
                    <a:pt x="135246" y="755332"/>
                    <a:pt x="385289" y="489173"/>
                  </a:cubicBezTo>
                  <a:cubicBezTo>
                    <a:pt x="762959" y="87089"/>
                    <a:pt x="1259821" y="117401"/>
                    <a:pt x="1264690" y="117744"/>
                  </a:cubicBezTo>
                  <a:cubicBezTo>
                    <a:pt x="1267502" y="117950"/>
                    <a:pt x="1270245" y="117881"/>
                    <a:pt x="1272920" y="117744"/>
                  </a:cubicBezTo>
                  <a:cubicBezTo>
                    <a:pt x="1262084" y="85580"/>
                    <a:pt x="1253100" y="45187"/>
                    <a:pt x="1246653" y="130"/>
                  </a:cubicBezTo>
                  <a:cubicBezTo>
                    <a:pt x="1130891" y="-1928"/>
                    <a:pt x="669690" y="15766"/>
                    <a:pt x="300112" y="409141"/>
                  </a:cubicBezTo>
                  <a:cubicBezTo>
                    <a:pt x="-40936" y="772203"/>
                    <a:pt x="623" y="1363980"/>
                    <a:pt x="2544" y="1389080"/>
                  </a:cubicBezTo>
                  <a:cubicBezTo>
                    <a:pt x="3024" y="1394910"/>
                    <a:pt x="4327" y="1400533"/>
                    <a:pt x="6316" y="1405745"/>
                  </a:cubicBezTo>
                  <a:cubicBezTo>
                    <a:pt x="10567" y="1404511"/>
                    <a:pt x="14888" y="1403345"/>
                    <a:pt x="19209" y="1402385"/>
                  </a:cubicBezTo>
                  <a:lnTo>
                    <a:pt x="19209" y="1384623"/>
                  </a:lnTo>
                  <a:cubicBezTo>
                    <a:pt x="19209" y="1352321"/>
                    <a:pt x="45406" y="1326192"/>
                    <a:pt x="77639" y="1326192"/>
                  </a:cubicBezTo>
                  <a:cubicBezTo>
                    <a:pt x="109871" y="1326192"/>
                    <a:pt x="136069" y="1352390"/>
                    <a:pt x="136069" y="1384623"/>
                  </a:cubicBezTo>
                  <a:lnTo>
                    <a:pt x="136069" y="1443053"/>
                  </a:lnTo>
                  <a:lnTo>
                    <a:pt x="369927" y="1443053"/>
                  </a:lnTo>
                  <a:lnTo>
                    <a:pt x="369927" y="1384623"/>
                  </a:lnTo>
                  <a:cubicBezTo>
                    <a:pt x="369927" y="1352321"/>
                    <a:pt x="396124" y="1326192"/>
                    <a:pt x="428357" y="1326192"/>
                  </a:cubicBezTo>
                  <a:cubicBezTo>
                    <a:pt x="450508" y="1326192"/>
                    <a:pt x="469779" y="1338537"/>
                    <a:pt x="479723" y="1356711"/>
                  </a:cubicBezTo>
                  <a:cubicBezTo>
                    <a:pt x="464087" y="1127036"/>
                    <a:pt x="492205" y="970879"/>
                    <a:pt x="525809" y="872741"/>
                  </a:cubicBezTo>
                  <a:lnTo>
                    <a:pt x="525809" y="1696387"/>
                  </a:lnTo>
                  <a:cubicBezTo>
                    <a:pt x="525809" y="1664086"/>
                    <a:pt x="552007" y="1637957"/>
                    <a:pt x="584239" y="1637957"/>
                  </a:cubicBezTo>
                  <a:cubicBezTo>
                    <a:pt x="616472" y="1637957"/>
                    <a:pt x="642669" y="1664155"/>
                    <a:pt x="642669" y="1696387"/>
                  </a:cubicBezTo>
                  <a:lnTo>
                    <a:pt x="642669" y="1754818"/>
                  </a:lnTo>
                  <a:lnTo>
                    <a:pt x="1733914" y="1754818"/>
                  </a:lnTo>
                  <a:lnTo>
                    <a:pt x="1733914" y="1696387"/>
                  </a:lnTo>
                  <a:cubicBezTo>
                    <a:pt x="1733914" y="1664086"/>
                    <a:pt x="1760112" y="1637957"/>
                    <a:pt x="1792345" y="1637957"/>
                  </a:cubicBezTo>
                  <a:cubicBezTo>
                    <a:pt x="1824577" y="1637957"/>
                    <a:pt x="1850775" y="1664155"/>
                    <a:pt x="1850775" y="1696387"/>
                  </a:cubicBezTo>
                  <a:lnTo>
                    <a:pt x="1850775" y="1227163"/>
                  </a:lnTo>
                  <a:lnTo>
                    <a:pt x="2032443" y="1754543"/>
                  </a:lnTo>
                  <a:cubicBezTo>
                    <a:pt x="2038958" y="1741033"/>
                    <a:pt x="2050685" y="1730060"/>
                    <a:pt x="2066047" y="1724779"/>
                  </a:cubicBezTo>
                  <a:close/>
                </a:path>
              </a:pathLst>
            </a:custGeom>
            <a:solidFill>
              <a:srgbClr val="383838"/>
            </a:solidFill>
            <a:ln w="6858" cap="flat">
              <a:noFill/>
              <a:prstDash val="solid"/>
              <a:miter/>
            </a:ln>
          </p:spPr>
          <p:txBody>
            <a:bodyPr rtlCol="0" anchor="ctr"/>
            <a:lstStyle/>
            <a:p>
              <a:endParaRPr lang="en-ES"/>
            </a:p>
          </p:txBody>
        </p:sp>
        <p:sp>
          <p:nvSpPr>
            <p:cNvPr id="176" name="Freeform 175">
              <a:extLst>
                <a:ext uri="{FF2B5EF4-FFF2-40B4-BE49-F238E27FC236}">
                  <a16:creationId xmlns:a16="http://schemas.microsoft.com/office/drawing/2014/main" id="{11F3F54C-ADEE-CC5F-D422-EEC7CEE7A97E}"/>
                </a:ext>
              </a:extLst>
            </p:cNvPr>
            <p:cNvSpPr/>
            <p:nvPr/>
          </p:nvSpPr>
          <p:spPr>
            <a:xfrm>
              <a:off x="3889301" y="3451974"/>
              <a:ext cx="12893" cy="23248"/>
            </a:xfrm>
            <a:custGeom>
              <a:avLst/>
              <a:gdLst>
                <a:gd name="connsiteX0" fmla="*/ 12893 w 12893"/>
                <a:gd name="connsiteY0" fmla="*/ 68 h 23248"/>
                <a:gd name="connsiteX1" fmla="*/ 0 w 12893"/>
                <a:gd name="connsiteY1" fmla="*/ 3429 h 23248"/>
                <a:gd name="connsiteX2" fmla="*/ 12893 w 12893"/>
                <a:gd name="connsiteY2" fmla="*/ 23249 h 23248"/>
                <a:gd name="connsiteX3" fmla="*/ 12893 w 12893"/>
                <a:gd name="connsiteY3" fmla="*/ 0 h 23248"/>
              </a:gdLst>
              <a:ahLst/>
              <a:cxnLst>
                <a:cxn ang="0">
                  <a:pos x="connsiteX0" y="connsiteY0"/>
                </a:cxn>
                <a:cxn ang="0">
                  <a:pos x="connsiteX1" y="connsiteY1"/>
                </a:cxn>
                <a:cxn ang="0">
                  <a:pos x="connsiteX2" y="connsiteY2"/>
                </a:cxn>
                <a:cxn ang="0">
                  <a:pos x="connsiteX3" y="connsiteY3"/>
                </a:cxn>
              </a:cxnLst>
              <a:rect l="l" t="t" r="r" b="b"/>
              <a:pathLst>
                <a:path w="12893" h="23248">
                  <a:moveTo>
                    <a:pt x="12893" y="68"/>
                  </a:moveTo>
                  <a:cubicBezTo>
                    <a:pt x="8504" y="1097"/>
                    <a:pt x="4252" y="2195"/>
                    <a:pt x="0" y="3429"/>
                  </a:cubicBezTo>
                  <a:cubicBezTo>
                    <a:pt x="2949" y="10973"/>
                    <a:pt x="7338" y="17625"/>
                    <a:pt x="12893" y="23249"/>
                  </a:cubicBezTo>
                  <a:lnTo>
                    <a:pt x="12893" y="0"/>
                  </a:lnTo>
                  <a:close/>
                </a:path>
              </a:pathLst>
            </a:custGeom>
            <a:solidFill>
              <a:srgbClr val="383838"/>
            </a:solidFill>
            <a:ln w="6858" cap="flat">
              <a:noFill/>
              <a:prstDash val="solid"/>
              <a:miter/>
            </a:ln>
          </p:spPr>
          <p:txBody>
            <a:bodyPr rtlCol="0" anchor="ctr"/>
            <a:lstStyle/>
            <a:p>
              <a:endParaRPr lang="en-ES"/>
            </a:p>
          </p:txBody>
        </p:sp>
        <p:sp>
          <p:nvSpPr>
            <p:cNvPr id="177" name="Freeform 176">
              <a:extLst>
                <a:ext uri="{FF2B5EF4-FFF2-40B4-BE49-F238E27FC236}">
                  <a16:creationId xmlns:a16="http://schemas.microsoft.com/office/drawing/2014/main" id="{B2C1F263-37D1-CC73-DF0C-1D6A4D919CF9}"/>
                </a:ext>
              </a:extLst>
            </p:cNvPr>
            <p:cNvSpPr/>
            <p:nvPr/>
          </p:nvSpPr>
          <p:spPr>
            <a:xfrm>
              <a:off x="5617037" y="3687615"/>
              <a:ext cx="116860" cy="116860"/>
            </a:xfrm>
            <a:custGeom>
              <a:avLst/>
              <a:gdLst>
                <a:gd name="connsiteX0" fmla="*/ 58430 w 116860"/>
                <a:gd name="connsiteY0" fmla="*/ 0 h 116860"/>
                <a:gd name="connsiteX1" fmla="*/ 0 w 116860"/>
                <a:gd name="connsiteY1" fmla="*/ 58430 h 116860"/>
                <a:gd name="connsiteX2" fmla="*/ 0 w 116860"/>
                <a:gd name="connsiteY2" fmla="*/ 116860 h 116860"/>
                <a:gd name="connsiteX3" fmla="*/ 58430 w 116860"/>
                <a:gd name="connsiteY3" fmla="*/ 116860 h 116860"/>
                <a:gd name="connsiteX4" fmla="*/ 116860 w 116860"/>
                <a:gd name="connsiteY4" fmla="*/ 58430 h 116860"/>
                <a:gd name="connsiteX5" fmla="*/ 58430 w 116860"/>
                <a:gd name="connsiteY5" fmla="*/ 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0"/>
                  </a:moveTo>
                  <a:cubicBezTo>
                    <a:pt x="26129" y="0"/>
                    <a:pt x="0" y="26198"/>
                    <a:pt x="0" y="58430"/>
                  </a:cubicBezTo>
                  <a:lnTo>
                    <a:pt x="0" y="116860"/>
                  </a:lnTo>
                  <a:lnTo>
                    <a:pt x="58430" y="116860"/>
                  </a:lnTo>
                  <a:cubicBezTo>
                    <a:pt x="90731" y="116860"/>
                    <a:pt x="116860" y="90663"/>
                    <a:pt x="116860" y="58430"/>
                  </a:cubicBezTo>
                  <a:cubicBezTo>
                    <a:pt x="116860" y="26198"/>
                    <a:pt x="90731" y="0"/>
                    <a:pt x="58430" y="0"/>
                  </a:cubicBezTo>
                  <a:close/>
                </a:path>
              </a:pathLst>
            </a:custGeom>
            <a:solidFill>
              <a:srgbClr val="383838"/>
            </a:solidFill>
            <a:ln w="6858" cap="flat">
              <a:noFill/>
              <a:prstDash val="solid"/>
              <a:miter/>
            </a:ln>
          </p:spPr>
          <p:txBody>
            <a:bodyPr rtlCol="0" anchor="ctr"/>
            <a:lstStyle/>
            <a:p>
              <a:endParaRPr lang="en-ES"/>
            </a:p>
          </p:txBody>
        </p:sp>
        <p:sp>
          <p:nvSpPr>
            <p:cNvPr id="178" name="Freeform 177">
              <a:extLst>
                <a:ext uri="{FF2B5EF4-FFF2-40B4-BE49-F238E27FC236}">
                  <a16:creationId xmlns:a16="http://schemas.microsoft.com/office/drawing/2014/main" id="{71119112-89A4-5958-D36A-F12E16B71A5F}"/>
                </a:ext>
              </a:extLst>
            </p:cNvPr>
            <p:cNvSpPr/>
            <p:nvPr/>
          </p:nvSpPr>
          <p:spPr>
            <a:xfrm>
              <a:off x="4408863" y="3687615"/>
              <a:ext cx="116860" cy="116860"/>
            </a:xfrm>
            <a:custGeom>
              <a:avLst/>
              <a:gdLst>
                <a:gd name="connsiteX0" fmla="*/ 58430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58430 w 116860"/>
                <a:gd name="connsiteY5"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116860"/>
                  </a:moveTo>
                  <a:lnTo>
                    <a:pt x="116860" y="116860"/>
                  </a:lnTo>
                  <a:lnTo>
                    <a:pt x="116860" y="58430"/>
                  </a:lnTo>
                  <a:cubicBezTo>
                    <a:pt x="116860" y="26129"/>
                    <a:pt x="90663" y="0"/>
                    <a:pt x="58430" y="0"/>
                  </a:cubicBezTo>
                  <a:cubicBezTo>
                    <a:pt x="26198" y="0"/>
                    <a:pt x="0" y="26198"/>
                    <a:pt x="0" y="58430"/>
                  </a:cubicBezTo>
                  <a:cubicBezTo>
                    <a:pt x="0" y="90663"/>
                    <a:pt x="26198" y="116860"/>
                    <a:pt x="58430" y="116860"/>
                  </a:cubicBezTo>
                  <a:close/>
                </a:path>
              </a:pathLst>
            </a:custGeom>
            <a:solidFill>
              <a:srgbClr val="383838"/>
            </a:solidFill>
            <a:ln w="6858" cap="flat">
              <a:noFill/>
              <a:prstDash val="solid"/>
              <a:miter/>
            </a:ln>
          </p:spPr>
          <p:txBody>
            <a:bodyPr rtlCol="0" anchor="ctr"/>
            <a:lstStyle/>
            <a:p>
              <a:endParaRPr lang="en-ES"/>
            </a:p>
          </p:txBody>
        </p:sp>
        <p:sp>
          <p:nvSpPr>
            <p:cNvPr id="179" name="Freeform 178">
              <a:extLst>
                <a:ext uri="{FF2B5EF4-FFF2-40B4-BE49-F238E27FC236}">
                  <a16:creationId xmlns:a16="http://schemas.microsoft.com/office/drawing/2014/main" id="{F5770DD6-F0D4-DF35-508D-54B67586B055}"/>
                </a:ext>
              </a:extLst>
            </p:cNvPr>
            <p:cNvSpPr/>
            <p:nvPr/>
          </p:nvSpPr>
          <p:spPr>
            <a:xfrm>
              <a:off x="3902125" y="3406368"/>
              <a:ext cx="467715" cy="437197"/>
            </a:xfrm>
            <a:custGeom>
              <a:avLst/>
              <a:gdLst>
                <a:gd name="connsiteX0" fmla="*/ 331310 w 467715"/>
                <a:gd name="connsiteY0" fmla="*/ 320200 h 437197"/>
                <a:gd name="connsiteX1" fmla="*/ 389740 w 467715"/>
                <a:gd name="connsiteY1" fmla="*/ 378218 h 437197"/>
                <a:gd name="connsiteX2" fmla="*/ 467716 w 467715"/>
                <a:gd name="connsiteY2" fmla="*/ 204780 h 437197"/>
                <a:gd name="connsiteX3" fmla="*/ 467716 w 467715"/>
                <a:gd name="connsiteY3" fmla="*/ 27912 h 437197"/>
                <a:gd name="connsiteX4" fmla="*/ 460583 w 467715"/>
                <a:gd name="connsiteY4" fmla="*/ 0 h 437197"/>
                <a:gd name="connsiteX5" fmla="*/ 462298 w 467715"/>
                <a:gd name="connsiteY5" fmla="*/ 23317 h 437197"/>
                <a:gd name="connsiteX6" fmla="*/ 447004 w 467715"/>
                <a:gd name="connsiteY6" fmla="*/ 67620 h 437197"/>
                <a:gd name="connsiteX7" fmla="*/ 404073 w 467715"/>
                <a:gd name="connsiteY7" fmla="*/ 86411 h 437197"/>
                <a:gd name="connsiteX8" fmla="*/ 350787 w 467715"/>
                <a:gd name="connsiteY8" fmla="*/ 86411 h 437197"/>
                <a:gd name="connsiteX9" fmla="*/ 350787 w 467715"/>
                <a:gd name="connsiteY9" fmla="*/ 204848 h 437197"/>
                <a:gd name="connsiteX10" fmla="*/ 232349 w 467715"/>
                <a:gd name="connsiteY10" fmla="*/ 320269 h 437197"/>
                <a:gd name="connsiteX11" fmla="*/ 116929 w 467715"/>
                <a:gd name="connsiteY11" fmla="*/ 204848 h 437197"/>
                <a:gd name="connsiteX12" fmla="*/ 116929 w 467715"/>
                <a:gd name="connsiteY12" fmla="*/ 86411 h 437197"/>
                <a:gd name="connsiteX13" fmla="*/ 109659 w 467715"/>
                <a:gd name="connsiteY13" fmla="*/ 86411 h 437197"/>
                <a:gd name="connsiteX14" fmla="*/ 110825 w 467715"/>
                <a:gd name="connsiteY14" fmla="*/ 98206 h 437197"/>
                <a:gd name="connsiteX15" fmla="*/ 52395 w 467715"/>
                <a:gd name="connsiteY15" fmla="*/ 156636 h 437197"/>
                <a:gd name="connsiteX16" fmla="*/ 0 w 467715"/>
                <a:gd name="connsiteY16" fmla="*/ 169872 h 437197"/>
                <a:gd name="connsiteX17" fmla="*/ 0 w 467715"/>
                <a:gd name="connsiteY17" fmla="*/ 204848 h 437197"/>
                <a:gd name="connsiteX18" fmla="*/ 235367 w 467715"/>
                <a:gd name="connsiteY18" fmla="*/ 437198 h 437197"/>
                <a:gd name="connsiteX19" fmla="*/ 272811 w 467715"/>
                <a:gd name="connsiteY19" fmla="*/ 434111 h 437197"/>
                <a:gd name="connsiteX20" fmla="*/ 272811 w 467715"/>
                <a:gd name="connsiteY20" fmla="*/ 378699 h 437197"/>
                <a:gd name="connsiteX21" fmla="*/ 331241 w 467715"/>
                <a:gd name="connsiteY21" fmla="*/ 320269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715" h="437197">
                  <a:moveTo>
                    <a:pt x="331310" y="320200"/>
                  </a:moveTo>
                  <a:cubicBezTo>
                    <a:pt x="363474" y="320200"/>
                    <a:pt x="389534" y="346192"/>
                    <a:pt x="389740" y="378218"/>
                  </a:cubicBezTo>
                  <a:cubicBezTo>
                    <a:pt x="437540" y="335631"/>
                    <a:pt x="467716" y="273703"/>
                    <a:pt x="467716" y="204780"/>
                  </a:cubicBezTo>
                  <a:lnTo>
                    <a:pt x="467716" y="27912"/>
                  </a:lnTo>
                  <a:cubicBezTo>
                    <a:pt x="467716" y="17762"/>
                    <a:pt x="465110" y="8298"/>
                    <a:pt x="460583" y="0"/>
                  </a:cubicBezTo>
                  <a:cubicBezTo>
                    <a:pt x="461132" y="7681"/>
                    <a:pt x="461681" y="15431"/>
                    <a:pt x="462298" y="23317"/>
                  </a:cubicBezTo>
                  <a:cubicBezTo>
                    <a:pt x="463601" y="39571"/>
                    <a:pt x="458046" y="55618"/>
                    <a:pt x="447004" y="67620"/>
                  </a:cubicBezTo>
                  <a:cubicBezTo>
                    <a:pt x="435963" y="79621"/>
                    <a:pt x="420395" y="86411"/>
                    <a:pt x="404073" y="86411"/>
                  </a:cubicBezTo>
                  <a:lnTo>
                    <a:pt x="350787" y="86411"/>
                  </a:lnTo>
                  <a:lnTo>
                    <a:pt x="350787" y="204848"/>
                  </a:lnTo>
                  <a:cubicBezTo>
                    <a:pt x="350787" y="268490"/>
                    <a:pt x="299009" y="320269"/>
                    <a:pt x="232349" y="320269"/>
                  </a:cubicBezTo>
                  <a:cubicBezTo>
                    <a:pt x="165689" y="320269"/>
                    <a:pt x="116929" y="268490"/>
                    <a:pt x="116929" y="204848"/>
                  </a:cubicBezTo>
                  <a:lnTo>
                    <a:pt x="116929" y="86411"/>
                  </a:lnTo>
                  <a:lnTo>
                    <a:pt x="109659" y="86411"/>
                  </a:lnTo>
                  <a:cubicBezTo>
                    <a:pt x="110414" y="90251"/>
                    <a:pt x="110825" y="94160"/>
                    <a:pt x="110825" y="98206"/>
                  </a:cubicBezTo>
                  <a:cubicBezTo>
                    <a:pt x="110825" y="130508"/>
                    <a:pt x="84628" y="156636"/>
                    <a:pt x="52395" y="156636"/>
                  </a:cubicBezTo>
                  <a:cubicBezTo>
                    <a:pt x="33398" y="156636"/>
                    <a:pt x="15842" y="161437"/>
                    <a:pt x="0" y="169872"/>
                  </a:cubicBezTo>
                  <a:lnTo>
                    <a:pt x="0" y="204848"/>
                  </a:lnTo>
                  <a:cubicBezTo>
                    <a:pt x="0" y="332956"/>
                    <a:pt x="104173" y="437198"/>
                    <a:pt x="235367" y="437198"/>
                  </a:cubicBezTo>
                  <a:cubicBezTo>
                    <a:pt x="248122" y="437198"/>
                    <a:pt x="260604" y="436100"/>
                    <a:pt x="272811" y="434111"/>
                  </a:cubicBezTo>
                  <a:lnTo>
                    <a:pt x="272811" y="378699"/>
                  </a:lnTo>
                  <a:cubicBezTo>
                    <a:pt x="272811" y="346398"/>
                    <a:pt x="299009" y="320269"/>
                    <a:pt x="331241" y="320269"/>
                  </a:cubicBezTo>
                  <a:close/>
                </a:path>
              </a:pathLst>
            </a:custGeom>
            <a:solidFill>
              <a:srgbClr val="383838"/>
            </a:solidFill>
            <a:ln w="6858" cap="flat">
              <a:noFill/>
              <a:prstDash val="solid"/>
              <a:miter/>
            </a:ln>
          </p:spPr>
          <p:txBody>
            <a:bodyPr rtlCol="0" anchor="ctr"/>
            <a:lstStyle/>
            <a:p>
              <a:endParaRPr lang="en-ES"/>
            </a:p>
          </p:txBody>
        </p:sp>
        <p:sp>
          <p:nvSpPr>
            <p:cNvPr id="180" name="Freeform 179">
              <a:extLst>
                <a:ext uri="{FF2B5EF4-FFF2-40B4-BE49-F238E27FC236}">
                  <a16:creationId xmlns:a16="http://schemas.microsoft.com/office/drawing/2014/main" id="{2953D151-E1B7-2704-90BF-D77C155A99A3}"/>
                </a:ext>
              </a:extLst>
            </p:cNvPr>
            <p:cNvSpPr/>
            <p:nvPr/>
          </p:nvSpPr>
          <p:spPr>
            <a:xfrm>
              <a:off x="4175005" y="3726568"/>
              <a:ext cx="116928" cy="113842"/>
            </a:xfrm>
            <a:custGeom>
              <a:avLst/>
              <a:gdLst>
                <a:gd name="connsiteX0" fmla="*/ 58430 w 116928"/>
                <a:gd name="connsiteY0" fmla="*/ 0 h 113842"/>
                <a:gd name="connsiteX1" fmla="*/ 0 w 116928"/>
                <a:gd name="connsiteY1" fmla="*/ 58430 h 113842"/>
                <a:gd name="connsiteX2" fmla="*/ 0 w 116928"/>
                <a:gd name="connsiteY2" fmla="*/ 113843 h 113842"/>
                <a:gd name="connsiteX3" fmla="*/ 116929 w 116928"/>
                <a:gd name="connsiteY3" fmla="*/ 58018 h 113842"/>
                <a:gd name="connsiteX4" fmla="*/ 58499 w 116928"/>
                <a:gd name="connsiteY4" fmla="*/ 0 h 11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8" h="113842">
                  <a:moveTo>
                    <a:pt x="58430" y="0"/>
                  </a:moveTo>
                  <a:cubicBezTo>
                    <a:pt x="26129" y="0"/>
                    <a:pt x="0" y="26198"/>
                    <a:pt x="0" y="58430"/>
                  </a:cubicBezTo>
                  <a:lnTo>
                    <a:pt x="0" y="113843"/>
                  </a:lnTo>
                  <a:cubicBezTo>
                    <a:pt x="44440" y="106642"/>
                    <a:pt x="84696" y="86753"/>
                    <a:pt x="116929" y="58018"/>
                  </a:cubicBezTo>
                  <a:cubicBezTo>
                    <a:pt x="116723" y="25923"/>
                    <a:pt x="90663" y="0"/>
                    <a:pt x="58499" y="0"/>
                  </a:cubicBezTo>
                  <a:close/>
                </a:path>
              </a:pathLst>
            </a:custGeom>
            <a:solidFill>
              <a:srgbClr val="383838"/>
            </a:solidFill>
            <a:ln w="6858" cap="flat">
              <a:noFill/>
              <a:prstDash val="solid"/>
              <a:miter/>
            </a:ln>
          </p:spPr>
          <p:txBody>
            <a:bodyPr rtlCol="0" anchor="ctr"/>
            <a:lstStyle/>
            <a:p>
              <a:endParaRPr lang="en-ES"/>
            </a:p>
          </p:txBody>
        </p:sp>
        <p:sp>
          <p:nvSpPr>
            <p:cNvPr id="181" name="Freeform 180">
              <a:extLst>
                <a:ext uri="{FF2B5EF4-FFF2-40B4-BE49-F238E27FC236}">
                  <a16:creationId xmlns:a16="http://schemas.microsoft.com/office/drawing/2014/main" id="{BD9AA742-4AED-1006-0700-8EA78F99F773}"/>
                </a:ext>
              </a:extLst>
            </p:cNvPr>
            <p:cNvSpPr/>
            <p:nvPr/>
          </p:nvSpPr>
          <p:spPr>
            <a:xfrm>
              <a:off x="3902194" y="3475222"/>
              <a:ext cx="110825" cy="100949"/>
            </a:xfrm>
            <a:custGeom>
              <a:avLst/>
              <a:gdLst>
                <a:gd name="connsiteX0" fmla="*/ 110825 w 110825"/>
                <a:gd name="connsiteY0" fmla="*/ 29284 h 100949"/>
                <a:gd name="connsiteX1" fmla="*/ 109659 w 110825"/>
                <a:gd name="connsiteY1" fmla="*/ 17488 h 100949"/>
                <a:gd name="connsiteX2" fmla="*/ 41559 w 110825"/>
                <a:gd name="connsiteY2" fmla="*/ 17488 h 100949"/>
                <a:gd name="connsiteX3" fmla="*/ 0 w 110825"/>
                <a:gd name="connsiteY3" fmla="*/ 0 h 100949"/>
                <a:gd name="connsiteX4" fmla="*/ 0 w 110825"/>
                <a:gd name="connsiteY4" fmla="*/ 100950 h 100949"/>
                <a:gd name="connsiteX5" fmla="*/ 52395 w 110825"/>
                <a:gd name="connsiteY5" fmla="*/ 87714 h 100949"/>
                <a:gd name="connsiteX6" fmla="*/ 110825 w 110825"/>
                <a:gd name="connsiteY6" fmla="*/ 29284 h 10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5" h="100949">
                  <a:moveTo>
                    <a:pt x="110825" y="29284"/>
                  </a:moveTo>
                  <a:cubicBezTo>
                    <a:pt x="110825" y="25238"/>
                    <a:pt x="110414" y="21328"/>
                    <a:pt x="109659" y="17488"/>
                  </a:cubicBezTo>
                  <a:lnTo>
                    <a:pt x="41559" y="17488"/>
                  </a:lnTo>
                  <a:cubicBezTo>
                    <a:pt x="25306" y="17488"/>
                    <a:pt x="10630" y="10836"/>
                    <a:pt x="0" y="0"/>
                  </a:cubicBezTo>
                  <a:lnTo>
                    <a:pt x="0" y="100950"/>
                  </a:lnTo>
                  <a:cubicBezTo>
                    <a:pt x="15842" y="92583"/>
                    <a:pt x="33398" y="87714"/>
                    <a:pt x="52395" y="87714"/>
                  </a:cubicBezTo>
                  <a:cubicBezTo>
                    <a:pt x="84696" y="87714"/>
                    <a:pt x="110825" y="61516"/>
                    <a:pt x="110825" y="29284"/>
                  </a:cubicBezTo>
                  <a:close/>
                </a:path>
              </a:pathLst>
            </a:custGeom>
            <a:solidFill>
              <a:srgbClr val="383838"/>
            </a:solidFill>
            <a:ln w="6858" cap="flat">
              <a:noFill/>
              <a:prstDash val="solid"/>
              <a:miter/>
            </a:ln>
          </p:spPr>
          <p:txBody>
            <a:bodyPr rtlCol="0" anchor="ctr"/>
            <a:lstStyle/>
            <a:p>
              <a:endParaRPr lang="en-ES"/>
            </a:p>
          </p:txBody>
        </p:sp>
        <p:sp>
          <p:nvSpPr>
            <p:cNvPr id="182" name="Freeform 181">
              <a:extLst>
                <a:ext uri="{FF2B5EF4-FFF2-40B4-BE49-F238E27FC236}">
                  <a16:creationId xmlns:a16="http://schemas.microsoft.com/office/drawing/2014/main" id="{7E783A8A-9528-5AE5-4B74-FE8D2428B75B}"/>
                </a:ext>
              </a:extLst>
            </p:cNvPr>
            <p:cNvSpPr/>
            <p:nvPr/>
          </p:nvSpPr>
          <p:spPr>
            <a:xfrm>
              <a:off x="3902262" y="3375850"/>
              <a:ext cx="116860" cy="116860"/>
            </a:xfrm>
            <a:custGeom>
              <a:avLst/>
              <a:gdLst>
                <a:gd name="connsiteX0" fmla="*/ 109591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0 w 116860"/>
                <a:gd name="connsiteY5" fmla="*/ 76192 h 116860"/>
                <a:gd name="connsiteX6" fmla="*/ 52395 w 116860"/>
                <a:gd name="connsiteY6" fmla="*/ 70226 h 116860"/>
                <a:gd name="connsiteX7" fmla="*/ 109659 w 116860"/>
                <a:gd name="connsiteY7"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16860">
                  <a:moveTo>
                    <a:pt x="109591" y="116860"/>
                  </a:moveTo>
                  <a:lnTo>
                    <a:pt x="116860" y="116860"/>
                  </a:lnTo>
                  <a:lnTo>
                    <a:pt x="116860" y="58430"/>
                  </a:lnTo>
                  <a:cubicBezTo>
                    <a:pt x="116860" y="26129"/>
                    <a:pt x="90663" y="0"/>
                    <a:pt x="58430" y="0"/>
                  </a:cubicBezTo>
                  <a:cubicBezTo>
                    <a:pt x="26198" y="0"/>
                    <a:pt x="0" y="26198"/>
                    <a:pt x="0" y="58430"/>
                  </a:cubicBezTo>
                  <a:lnTo>
                    <a:pt x="0" y="76192"/>
                  </a:lnTo>
                  <a:cubicBezTo>
                    <a:pt x="16665" y="72352"/>
                    <a:pt x="34084" y="70226"/>
                    <a:pt x="52395" y="70226"/>
                  </a:cubicBezTo>
                  <a:cubicBezTo>
                    <a:pt x="80650" y="70226"/>
                    <a:pt x="104173" y="90251"/>
                    <a:pt x="109659" y="116860"/>
                  </a:cubicBezTo>
                  <a:close/>
                </a:path>
              </a:pathLst>
            </a:custGeom>
            <a:solidFill>
              <a:srgbClr val="383838"/>
            </a:solidFill>
            <a:ln w="6858" cap="flat">
              <a:noFill/>
              <a:prstDash val="solid"/>
              <a:miter/>
            </a:ln>
          </p:spPr>
          <p:txBody>
            <a:bodyPr rtlCol="0" anchor="ctr"/>
            <a:lstStyle/>
            <a:p>
              <a:endParaRPr lang="en-ES"/>
            </a:p>
          </p:txBody>
        </p:sp>
        <p:sp>
          <p:nvSpPr>
            <p:cNvPr id="183" name="Freeform 182">
              <a:extLst>
                <a:ext uri="{FF2B5EF4-FFF2-40B4-BE49-F238E27FC236}">
                  <a16:creationId xmlns:a16="http://schemas.microsoft.com/office/drawing/2014/main" id="{5B83737F-31E8-A00D-121D-62A7C83932BF}"/>
                </a:ext>
              </a:extLst>
            </p:cNvPr>
            <p:cNvSpPr/>
            <p:nvPr/>
          </p:nvSpPr>
          <p:spPr>
            <a:xfrm>
              <a:off x="4252912" y="3375781"/>
              <a:ext cx="111697" cy="116860"/>
            </a:xfrm>
            <a:custGeom>
              <a:avLst/>
              <a:gdLst>
                <a:gd name="connsiteX0" fmla="*/ 96218 w 111697"/>
                <a:gd name="connsiteY0" fmla="*/ 98138 h 116860"/>
                <a:gd name="connsiteX1" fmla="*/ 111511 w 111697"/>
                <a:gd name="connsiteY1" fmla="*/ 53835 h 116860"/>
                <a:gd name="connsiteX2" fmla="*/ 109797 w 111697"/>
                <a:gd name="connsiteY2" fmla="*/ 30518 h 116860"/>
                <a:gd name="connsiteX3" fmla="*/ 58430 w 111697"/>
                <a:gd name="connsiteY3" fmla="*/ 0 h 116860"/>
                <a:gd name="connsiteX4" fmla="*/ 0 w 111697"/>
                <a:gd name="connsiteY4" fmla="*/ 58430 h 116860"/>
                <a:gd name="connsiteX5" fmla="*/ 0 w 111697"/>
                <a:gd name="connsiteY5" fmla="*/ 116860 h 116860"/>
                <a:gd name="connsiteX6" fmla="*/ 53287 w 111697"/>
                <a:gd name="connsiteY6" fmla="*/ 116860 h 116860"/>
                <a:gd name="connsiteX7" fmla="*/ 96218 w 111697"/>
                <a:gd name="connsiteY7" fmla="*/ 9807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7" h="116860">
                  <a:moveTo>
                    <a:pt x="96218" y="98138"/>
                  </a:moveTo>
                  <a:cubicBezTo>
                    <a:pt x="107259" y="86136"/>
                    <a:pt x="112814" y="70089"/>
                    <a:pt x="111511" y="53835"/>
                  </a:cubicBezTo>
                  <a:cubicBezTo>
                    <a:pt x="110894" y="45949"/>
                    <a:pt x="110345" y="38199"/>
                    <a:pt x="109797" y="30518"/>
                  </a:cubicBezTo>
                  <a:cubicBezTo>
                    <a:pt x="99852" y="12345"/>
                    <a:pt x="80582" y="0"/>
                    <a:pt x="58430" y="0"/>
                  </a:cubicBezTo>
                  <a:cubicBezTo>
                    <a:pt x="26129" y="0"/>
                    <a:pt x="0" y="26198"/>
                    <a:pt x="0" y="58430"/>
                  </a:cubicBezTo>
                  <a:lnTo>
                    <a:pt x="0" y="116860"/>
                  </a:lnTo>
                  <a:lnTo>
                    <a:pt x="53287" y="116860"/>
                  </a:lnTo>
                  <a:cubicBezTo>
                    <a:pt x="69609" y="116860"/>
                    <a:pt x="85176" y="110071"/>
                    <a:pt x="96218" y="98070"/>
                  </a:cubicBezTo>
                  <a:close/>
                </a:path>
              </a:pathLst>
            </a:custGeom>
            <a:solidFill>
              <a:srgbClr val="383838"/>
            </a:solidFill>
            <a:ln w="6858" cap="flat">
              <a:noFill/>
              <a:prstDash val="solid"/>
              <a:miter/>
            </a:ln>
          </p:spPr>
          <p:txBody>
            <a:bodyPr rtlCol="0" anchor="ctr"/>
            <a:lstStyle/>
            <a:p>
              <a:endParaRPr lang="en-ES"/>
            </a:p>
          </p:txBody>
        </p:sp>
        <p:sp>
          <p:nvSpPr>
            <p:cNvPr id="184" name="Freeform 183">
              <a:extLst>
                <a:ext uri="{FF2B5EF4-FFF2-40B4-BE49-F238E27FC236}">
                  <a16:creationId xmlns:a16="http://schemas.microsoft.com/office/drawing/2014/main" id="{23CA4DEA-D1E6-0871-49D3-DA49A3ABFE07}"/>
                </a:ext>
              </a:extLst>
            </p:cNvPr>
            <p:cNvSpPr/>
            <p:nvPr/>
          </p:nvSpPr>
          <p:spPr>
            <a:xfrm>
              <a:off x="3902194" y="3446076"/>
              <a:ext cx="109659" cy="46702"/>
            </a:xfrm>
            <a:custGeom>
              <a:avLst/>
              <a:gdLst>
                <a:gd name="connsiteX0" fmla="*/ 41559 w 109659"/>
                <a:gd name="connsiteY0" fmla="*/ 46635 h 46702"/>
                <a:gd name="connsiteX1" fmla="*/ 109659 w 109659"/>
                <a:gd name="connsiteY1" fmla="*/ 46635 h 46702"/>
                <a:gd name="connsiteX2" fmla="*/ 52395 w 109659"/>
                <a:gd name="connsiteY2" fmla="*/ 0 h 46702"/>
                <a:gd name="connsiteX3" fmla="*/ 0 w 109659"/>
                <a:gd name="connsiteY3" fmla="*/ 5966 h 46702"/>
                <a:gd name="connsiteX4" fmla="*/ 0 w 109659"/>
                <a:gd name="connsiteY4" fmla="*/ 29215 h 46702"/>
                <a:gd name="connsiteX5" fmla="*/ 41559 w 109659"/>
                <a:gd name="connsiteY5" fmla="*/ 46703 h 4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9" h="46702">
                  <a:moveTo>
                    <a:pt x="41559" y="46635"/>
                  </a:moveTo>
                  <a:lnTo>
                    <a:pt x="109659" y="46635"/>
                  </a:lnTo>
                  <a:cubicBezTo>
                    <a:pt x="104173" y="20025"/>
                    <a:pt x="80650" y="0"/>
                    <a:pt x="52395" y="0"/>
                  </a:cubicBezTo>
                  <a:cubicBezTo>
                    <a:pt x="34084" y="0"/>
                    <a:pt x="16665" y="2126"/>
                    <a:pt x="0" y="5966"/>
                  </a:cubicBezTo>
                  <a:lnTo>
                    <a:pt x="0" y="29215"/>
                  </a:lnTo>
                  <a:cubicBezTo>
                    <a:pt x="10630" y="39982"/>
                    <a:pt x="25375" y="46703"/>
                    <a:pt x="41559" y="46703"/>
                  </a:cubicBezTo>
                  <a:close/>
                </a:path>
              </a:pathLst>
            </a:custGeom>
            <a:solidFill>
              <a:srgbClr val="383838"/>
            </a:solidFill>
            <a:ln w="6858" cap="flat">
              <a:noFill/>
              <a:prstDash val="solid"/>
              <a:miter/>
            </a:ln>
          </p:spPr>
          <p:txBody>
            <a:bodyPr rtlCol="0" anchor="ctr"/>
            <a:lstStyle/>
            <a:p>
              <a:endParaRPr lang="en-ES"/>
            </a:p>
          </p:txBody>
        </p:sp>
        <p:sp>
          <p:nvSpPr>
            <p:cNvPr id="185" name="Freeform 184">
              <a:extLst>
                <a:ext uri="{FF2B5EF4-FFF2-40B4-BE49-F238E27FC236}">
                  <a16:creationId xmlns:a16="http://schemas.microsoft.com/office/drawing/2014/main" id="{DBC4E44B-69E3-3EDD-2A96-8FE434D73F4F}"/>
                </a:ext>
              </a:extLst>
            </p:cNvPr>
            <p:cNvSpPr/>
            <p:nvPr/>
          </p:nvSpPr>
          <p:spPr>
            <a:xfrm>
              <a:off x="5909701" y="3729860"/>
              <a:ext cx="519170" cy="435002"/>
            </a:xfrm>
            <a:custGeom>
              <a:avLst/>
              <a:gdLst>
                <a:gd name="connsiteX0" fmla="*/ 463911 w 519170"/>
                <a:gd name="connsiteY0" fmla="*/ 0 h 435002"/>
                <a:gd name="connsiteX1" fmla="*/ 435587 w 519170"/>
                <a:gd name="connsiteY1" fmla="*/ 29832 h 435002"/>
                <a:gd name="connsiteX2" fmla="*/ 362687 w 519170"/>
                <a:gd name="connsiteY2" fmla="*/ 65151 h 435002"/>
                <a:gd name="connsiteX3" fmla="*/ 395948 w 519170"/>
                <a:gd name="connsiteY3" fmla="*/ 161849 h 435002"/>
                <a:gd name="connsiteX4" fmla="*/ 324488 w 519170"/>
                <a:gd name="connsiteY4" fmla="*/ 308541 h 435002"/>
                <a:gd name="connsiteX5" fmla="*/ 315298 w 519170"/>
                <a:gd name="connsiteY5" fmla="*/ 311696 h 435002"/>
                <a:gd name="connsiteX6" fmla="*/ 168605 w 519170"/>
                <a:gd name="connsiteY6" fmla="*/ 240167 h 435002"/>
                <a:gd name="connsiteX7" fmla="*/ 144671 w 519170"/>
                <a:gd name="connsiteY7" fmla="*/ 170696 h 435002"/>
                <a:gd name="connsiteX8" fmla="*/ 113398 w 519170"/>
                <a:gd name="connsiteY8" fmla="*/ 185852 h 435002"/>
                <a:gd name="connsiteX9" fmla="*/ 87955 w 519170"/>
                <a:gd name="connsiteY9" fmla="*/ 191681 h 435002"/>
                <a:gd name="connsiteX10" fmla="*/ 65530 w 519170"/>
                <a:gd name="connsiteY10" fmla="*/ 187155 h 435002"/>
                <a:gd name="connsiteX11" fmla="*/ 32680 w 519170"/>
                <a:gd name="connsiteY11" fmla="*/ 152248 h 435002"/>
                <a:gd name="connsiteX12" fmla="*/ 5865 w 519170"/>
                <a:gd name="connsiteY12" fmla="*/ 74478 h 435002"/>
                <a:gd name="connsiteX13" fmla="*/ 3190 w 519170"/>
                <a:gd name="connsiteY13" fmla="*/ 118986 h 435002"/>
                <a:gd name="connsiteX14" fmla="*/ 58054 w 519170"/>
                <a:gd name="connsiteY14" fmla="*/ 278298 h 435002"/>
                <a:gd name="connsiteX15" fmla="*/ 277922 w 519170"/>
                <a:gd name="connsiteY15" fmla="*/ 435003 h 435002"/>
                <a:gd name="connsiteX16" fmla="*/ 353291 w 519170"/>
                <a:gd name="connsiteY16" fmla="*/ 422316 h 435002"/>
                <a:gd name="connsiteX17" fmla="*/ 362481 w 519170"/>
                <a:gd name="connsiteY17" fmla="*/ 419161 h 435002"/>
                <a:gd name="connsiteX18" fmla="*/ 506499 w 519170"/>
                <a:gd name="connsiteY18" fmla="*/ 123855 h 435002"/>
                <a:gd name="connsiteX19" fmla="*/ 463911 w 519170"/>
                <a:gd name="connsiteY19" fmla="*/ 137 h 43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9170" h="435002">
                  <a:moveTo>
                    <a:pt x="463911" y="0"/>
                  </a:moveTo>
                  <a:cubicBezTo>
                    <a:pt x="458562" y="12619"/>
                    <a:pt x="448755" y="23454"/>
                    <a:pt x="435587" y="29832"/>
                  </a:cubicBezTo>
                  <a:lnTo>
                    <a:pt x="362687" y="65151"/>
                  </a:lnTo>
                  <a:lnTo>
                    <a:pt x="395948" y="161849"/>
                  </a:lnTo>
                  <a:cubicBezTo>
                    <a:pt x="416659" y="221993"/>
                    <a:pt x="384564" y="287830"/>
                    <a:pt x="324488" y="308541"/>
                  </a:cubicBezTo>
                  <a:lnTo>
                    <a:pt x="315298" y="311696"/>
                  </a:lnTo>
                  <a:cubicBezTo>
                    <a:pt x="255085" y="332407"/>
                    <a:pt x="189317" y="300312"/>
                    <a:pt x="168605" y="240167"/>
                  </a:cubicBezTo>
                  <a:lnTo>
                    <a:pt x="144671" y="170696"/>
                  </a:lnTo>
                  <a:lnTo>
                    <a:pt x="113398" y="185852"/>
                  </a:lnTo>
                  <a:cubicBezTo>
                    <a:pt x="105375" y="189761"/>
                    <a:pt x="96665" y="191681"/>
                    <a:pt x="87955" y="191681"/>
                  </a:cubicBezTo>
                  <a:cubicBezTo>
                    <a:pt x="80343" y="191681"/>
                    <a:pt x="72662" y="190172"/>
                    <a:pt x="65530" y="187155"/>
                  </a:cubicBezTo>
                  <a:cubicBezTo>
                    <a:pt x="50099" y="180777"/>
                    <a:pt x="38166" y="168021"/>
                    <a:pt x="32680" y="152248"/>
                  </a:cubicBezTo>
                  <a:lnTo>
                    <a:pt x="5865" y="74478"/>
                  </a:lnTo>
                  <a:cubicBezTo>
                    <a:pt x="-650" y="87920"/>
                    <a:pt x="-2022" y="103762"/>
                    <a:pt x="3190" y="118986"/>
                  </a:cubicBezTo>
                  <a:lnTo>
                    <a:pt x="58054" y="278298"/>
                  </a:lnTo>
                  <a:cubicBezTo>
                    <a:pt x="91179" y="374447"/>
                    <a:pt x="181498" y="435003"/>
                    <a:pt x="277922" y="435003"/>
                  </a:cubicBezTo>
                  <a:cubicBezTo>
                    <a:pt x="302954" y="435003"/>
                    <a:pt x="328328" y="430957"/>
                    <a:pt x="353291" y="422316"/>
                  </a:cubicBezTo>
                  <a:lnTo>
                    <a:pt x="362481" y="419161"/>
                  </a:lnTo>
                  <a:cubicBezTo>
                    <a:pt x="483593" y="377464"/>
                    <a:pt x="548196" y="244968"/>
                    <a:pt x="506499" y="123855"/>
                  </a:cubicBezTo>
                  <a:lnTo>
                    <a:pt x="463911" y="137"/>
                  </a:lnTo>
                  <a:close/>
                </a:path>
              </a:pathLst>
            </a:custGeom>
            <a:solidFill>
              <a:srgbClr val="383838"/>
            </a:solidFill>
            <a:ln w="6858" cap="flat">
              <a:noFill/>
              <a:prstDash val="solid"/>
              <a:miter/>
            </a:ln>
          </p:spPr>
          <p:txBody>
            <a:bodyPr rtlCol="0" anchor="ctr"/>
            <a:lstStyle/>
            <a:p>
              <a:endParaRPr lang="en-ES"/>
            </a:p>
          </p:txBody>
        </p:sp>
        <p:sp>
          <p:nvSpPr>
            <p:cNvPr id="186" name="Freeform 185">
              <a:extLst>
                <a:ext uri="{FF2B5EF4-FFF2-40B4-BE49-F238E27FC236}">
                  <a16:creationId xmlns:a16="http://schemas.microsoft.com/office/drawing/2014/main" id="{8790717A-8FB8-9EED-2E2D-EBF25E3C36C1}"/>
                </a:ext>
              </a:extLst>
            </p:cNvPr>
            <p:cNvSpPr/>
            <p:nvPr/>
          </p:nvSpPr>
          <p:spPr>
            <a:xfrm>
              <a:off x="6247527" y="3654827"/>
              <a:ext cx="125946" cy="140184"/>
            </a:xfrm>
            <a:custGeom>
              <a:avLst/>
              <a:gdLst>
                <a:gd name="connsiteX0" fmla="*/ 39467 w 125946"/>
                <a:gd name="connsiteY0" fmla="*/ 3298 h 140184"/>
                <a:gd name="connsiteX1" fmla="*/ 3189 w 125946"/>
                <a:gd name="connsiteY1" fmla="*/ 77571 h 140184"/>
                <a:gd name="connsiteX2" fmla="*/ 24723 w 125946"/>
                <a:gd name="connsiteY2" fmla="*/ 140184 h 140184"/>
                <a:gd name="connsiteX3" fmla="*/ 97623 w 125946"/>
                <a:gd name="connsiteY3" fmla="*/ 104865 h 140184"/>
                <a:gd name="connsiteX4" fmla="*/ 125947 w 125946"/>
                <a:gd name="connsiteY4" fmla="*/ 75033 h 140184"/>
                <a:gd name="connsiteX5" fmla="*/ 113671 w 125946"/>
                <a:gd name="connsiteY5" fmla="*/ 39440 h 140184"/>
                <a:gd name="connsiteX6" fmla="*/ 39330 w 125946"/>
                <a:gd name="connsiteY6" fmla="*/ 3230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46" h="140184">
                  <a:moveTo>
                    <a:pt x="39467" y="3298"/>
                  </a:moveTo>
                  <a:cubicBezTo>
                    <a:pt x="8949" y="13791"/>
                    <a:pt x="-7304" y="47052"/>
                    <a:pt x="3189" y="77571"/>
                  </a:cubicBezTo>
                  <a:lnTo>
                    <a:pt x="24723" y="140184"/>
                  </a:lnTo>
                  <a:lnTo>
                    <a:pt x="97623" y="104865"/>
                  </a:lnTo>
                  <a:cubicBezTo>
                    <a:pt x="110791" y="98487"/>
                    <a:pt x="120597" y="87652"/>
                    <a:pt x="125947" y="75033"/>
                  </a:cubicBezTo>
                  <a:lnTo>
                    <a:pt x="113671" y="39440"/>
                  </a:lnTo>
                  <a:cubicBezTo>
                    <a:pt x="103178" y="8853"/>
                    <a:pt x="69848" y="-7332"/>
                    <a:pt x="39330" y="3230"/>
                  </a:cubicBezTo>
                  <a:close/>
                </a:path>
              </a:pathLst>
            </a:custGeom>
            <a:solidFill>
              <a:srgbClr val="383838"/>
            </a:solidFill>
            <a:ln w="6858" cap="flat">
              <a:noFill/>
              <a:prstDash val="solid"/>
              <a:miter/>
            </a:ln>
          </p:spPr>
          <p:txBody>
            <a:bodyPr rtlCol="0" anchor="ctr"/>
            <a:lstStyle/>
            <a:p>
              <a:endParaRPr lang="en-ES"/>
            </a:p>
          </p:txBody>
        </p:sp>
        <p:sp>
          <p:nvSpPr>
            <p:cNvPr id="187" name="Freeform 186">
              <a:extLst>
                <a:ext uri="{FF2B5EF4-FFF2-40B4-BE49-F238E27FC236}">
                  <a16:creationId xmlns:a16="http://schemas.microsoft.com/office/drawing/2014/main" id="{6FC6510F-855E-E5AD-F727-06924BE7B2C3}"/>
                </a:ext>
              </a:extLst>
            </p:cNvPr>
            <p:cNvSpPr/>
            <p:nvPr/>
          </p:nvSpPr>
          <p:spPr>
            <a:xfrm>
              <a:off x="5915428" y="3771302"/>
              <a:ext cx="138874" cy="150170"/>
            </a:xfrm>
            <a:custGeom>
              <a:avLst/>
              <a:gdLst>
                <a:gd name="connsiteX0" fmla="*/ 59733 w 138874"/>
                <a:gd name="connsiteY0" fmla="*/ 145644 h 150170"/>
                <a:gd name="connsiteX1" fmla="*/ 82159 w 138874"/>
                <a:gd name="connsiteY1" fmla="*/ 150170 h 150170"/>
                <a:gd name="connsiteX2" fmla="*/ 107602 w 138874"/>
                <a:gd name="connsiteY2" fmla="*/ 144341 h 150170"/>
                <a:gd name="connsiteX3" fmla="*/ 138875 w 138874"/>
                <a:gd name="connsiteY3" fmla="*/ 129185 h 150170"/>
                <a:gd name="connsiteX4" fmla="*/ 107945 w 138874"/>
                <a:gd name="connsiteY4" fmla="*/ 39413 h 150170"/>
                <a:gd name="connsiteX5" fmla="*/ 33604 w 138874"/>
                <a:gd name="connsiteY5" fmla="*/ 3203 h 150170"/>
                <a:gd name="connsiteX6" fmla="*/ 0 w 138874"/>
                <a:gd name="connsiteY6" fmla="*/ 32967 h 150170"/>
                <a:gd name="connsiteX7" fmla="*/ 26815 w 138874"/>
                <a:gd name="connsiteY7" fmla="*/ 110737 h 150170"/>
                <a:gd name="connsiteX8" fmla="*/ 59664 w 138874"/>
                <a:gd name="connsiteY8" fmla="*/ 145644 h 1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4" h="150170">
                  <a:moveTo>
                    <a:pt x="59733" y="145644"/>
                  </a:moveTo>
                  <a:cubicBezTo>
                    <a:pt x="66934" y="148662"/>
                    <a:pt x="74546" y="150170"/>
                    <a:pt x="82159" y="150170"/>
                  </a:cubicBezTo>
                  <a:cubicBezTo>
                    <a:pt x="90869" y="150170"/>
                    <a:pt x="99578" y="148250"/>
                    <a:pt x="107602" y="144341"/>
                  </a:cubicBezTo>
                  <a:lnTo>
                    <a:pt x="138875" y="129185"/>
                  </a:lnTo>
                  <a:lnTo>
                    <a:pt x="107945" y="39413"/>
                  </a:lnTo>
                  <a:cubicBezTo>
                    <a:pt x="97383" y="8827"/>
                    <a:pt x="64122" y="-7290"/>
                    <a:pt x="33604" y="3203"/>
                  </a:cubicBezTo>
                  <a:cubicBezTo>
                    <a:pt x="18311" y="8484"/>
                    <a:pt x="6584" y="19457"/>
                    <a:pt x="0" y="32967"/>
                  </a:cubicBezTo>
                  <a:lnTo>
                    <a:pt x="26815" y="110737"/>
                  </a:lnTo>
                  <a:cubicBezTo>
                    <a:pt x="32232" y="126510"/>
                    <a:pt x="44234" y="139266"/>
                    <a:pt x="59664" y="145644"/>
                  </a:cubicBezTo>
                  <a:close/>
                </a:path>
              </a:pathLst>
            </a:custGeom>
            <a:solidFill>
              <a:srgbClr val="383838"/>
            </a:solidFill>
            <a:ln w="6858" cap="flat">
              <a:noFill/>
              <a:prstDash val="solid"/>
              <a:miter/>
            </a:ln>
          </p:spPr>
          <p:txBody>
            <a:bodyPr rtlCol="0" anchor="ctr"/>
            <a:lstStyle/>
            <a:p>
              <a:endParaRPr lang="en-ES"/>
            </a:p>
          </p:txBody>
        </p:sp>
        <p:sp>
          <p:nvSpPr>
            <p:cNvPr id="188" name="Freeform 187">
              <a:extLst>
                <a:ext uri="{FF2B5EF4-FFF2-40B4-BE49-F238E27FC236}">
                  <a16:creationId xmlns:a16="http://schemas.microsoft.com/office/drawing/2014/main" id="{6F17D9C3-0852-BB23-1A3B-8F19D0ACC13F}"/>
                </a:ext>
              </a:extLst>
            </p:cNvPr>
            <p:cNvSpPr/>
            <p:nvPr/>
          </p:nvSpPr>
          <p:spPr>
            <a:xfrm>
              <a:off x="5237378" y="1564858"/>
              <a:ext cx="6583" cy="7681"/>
            </a:xfrm>
            <a:custGeom>
              <a:avLst/>
              <a:gdLst>
                <a:gd name="connsiteX0" fmla="*/ 69 w 6583"/>
                <a:gd name="connsiteY0" fmla="*/ 1303 h 7681"/>
                <a:gd name="connsiteX1" fmla="*/ 4046 w 6583"/>
                <a:gd name="connsiteY1" fmla="*/ 5555 h 7681"/>
                <a:gd name="connsiteX2" fmla="*/ 6584 w 6583"/>
                <a:gd name="connsiteY2" fmla="*/ 7681 h 7681"/>
                <a:gd name="connsiteX3" fmla="*/ 4869 w 6583"/>
                <a:gd name="connsiteY3" fmla="*/ 0 h 7681"/>
                <a:gd name="connsiteX4" fmla="*/ 0 w 6583"/>
                <a:gd name="connsiteY4" fmla="*/ 1303 h 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7681">
                  <a:moveTo>
                    <a:pt x="69" y="1303"/>
                  </a:moveTo>
                  <a:cubicBezTo>
                    <a:pt x="1303" y="2743"/>
                    <a:pt x="2675" y="4183"/>
                    <a:pt x="4046" y="5555"/>
                  </a:cubicBezTo>
                  <a:cubicBezTo>
                    <a:pt x="4869" y="6309"/>
                    <a:pt x="5761" y="6927"/>
                    <a:pt x="6584" y="7681"/>
                  </a:cubicBezTo>
                  <a:cubicBezTo>
                    <a:pt x="6035" y="5144"/>
                    <a:pt x="5349" y="2606"/>
                    <a:pt x="4869" y="0"/>
                  </a:cubicBezTo>
                  <a:cubicBezTo>
                    <a:pt x="3155" y="343"/>
                    <a:pt x="1646" y="892"/>
                    <a:pt x="0" y="1303"/>
                  </a:cubicBezTo>
                  <a:close/>
                </a:path>
              </a:pathLst>
            </a:custGeom>
            <a:solidFill>
              <a:srgbClr val="383838"/>
            </a:solidFill>
            <a:ln w="6858" cap="flat">
              <a:noFill/>
              <a:prstDash val="solid"/>
              <a:miter/>
            </a:ln>
          </p:spPr>
          <p:txBody>
            <a:bodyPr rtlCol="0" anchor="ctr"/>
            <a:lstStyle/>
            <a:p>
              <a:endParaRPr lang="en-ES"/>
            </a:p>
          </p:txBody>
        </p:sp>
        <p:sp>
          <p:nvSpPr>
            <p:cNvPr id="189" name="Freeform 188">
              <a:extLst>
                <a:ext uri="{FF2B5EF4-FFF2-40B4-BE49-F238E27FC236}">
                  <a16:creationId xmlns:a16="http://schemas.microsoft.com/office/drawing/2014/main" id="{3065A70F-6E67-8220-BC1B-67DBEF1EBF08}"/>
                </a:ext>
              </a:extLst>
            </p:cNvPr>
            <p:cNvSpPr/>
            <p:nvPr/>
          </p:nvSpPr>
          <p:spPr>
            <a:xfrm>
              <a:off x="5156042" y="1332850"/>
              <a:ext cx="962158" cy="1212976"/>
            </a:xfrm>
            <a:custGeom>
              <a:avLst/>
              <a:gdLst>
                <a:gd name="connsiteX0" fmla="*/ 193876 w 962158"/>
                <a:gd name="connsiteY0" fmla="*/ 140454 h 1212976"/>
                <a:gd name="connsiteX1" fmla="*/ 202174 w 962158"/>
                <a:gd name="connsiteY1" fmla="*/ 187020 h 1212976"/>
                <a:gd name="connsiteX2" fmla="*/ 200597 w 962158"/>
                <a:gd name="connsiteY2" fmla="*/ 200942 h 1212976"/>
                <a:gd name="connsiteX3" fmla="*/ 204574 w 962158"/>
                <a:gd name="connsiteY3" fmla="*/ 197513 h 1212976"/>
                <a:gd name="connsiteX4" fmla="*/ 728868 w 962158"/>
                <a:gd name="connsiteY4" fmla="*/ 225562 h 1212976"/>
                <a:gd name="connsiteX5" fmla="*/ 708157 w 962158"/>
                <a:gd name="connsiteY5" fmla="*/ 974661 h 1212976"/>
                <a:gd name="connsiteX6" fmla="*/ 438089 w 962158"/>
                <a:gd name="connsiteY6" fmla="*/ 1095499 h 1212976"/>
                <a:gd name="connsiteX7" fmla="*/ 115694 w 962158"/>
                <a:gd name="connsiteY7" fmla="*/ 810892 h 1212976"/>
                <a:gd name="connsiteX8" fmla="*/ 85451 w 962158"/>
                <a:gd name="connsiteY8" fmla="*/ 669137 h 1212976"/>
                <a:gd name="connsiteX9" fmla="*/ 63848 w 962158"/>
                <a:gd name="connsiteY9" fmla="*/ 629704 h 1212976"/>
                <a:gd name="connsiteX10" fmla="*/ 67277 w 962158"/>
                <a:gd name="connsiteY10" fmla="*/ 633064 h 1212976"/>
                <a:gd name="connsiteX11" fmla="*/ 74272 w 962158"/>
                <a:gd name="connsiteY11" fmla="*/ 710423 h 1212976"/>
                <a:gd name="connsiteX12" fmla="*/ 35593 w 962158"/>
                <a:gd name="connsiteY12" fmla="*/ 733465 h 1212976"/>
                <a:gd name="connsiteX13" fmla="*/ 54315 w 962158"/>
                <a:gd name="connsiteY13" fmla="*/ 780786 h 1212976"/>
                <a:gd name="connsiteX14" fmla="*/ 0 w 962158"/>
                <a:gd name="connsiteY14" fmla="*/ 834689 h 1212976"/>
                <a:gd name="connsiteX15" fmla="*/ 7475 w 962158"/>
                <a:gd name="connsiteY15" fmla="*/ 854989 h 1212976"/>
                <a:gd name="connsiteX16" fmla="*/ 50749 w 962158"/>
                <a:gd name="connsiteY16" fmla="*/ 942840 h 1212976"/>
                <a:gd name="connsiteX17" fmla="*/ 101704 w 962158"/>
                <a:gd name="connsiteY17" fmla="*/ 889896 h 1212976"/>
                <a:gd name="connsiteX18" fmla="*/ 166992 w 962158"/>
                <a:gd name="connsiteY18" fmla="*/ 940646 h 1212976"/>
                <a:gd name="connsiteX19" fmla="*/ 187498 w 962158"/>
                <a:gd name="connsiteY19" fmla="*/ 1104758 h 1212976"/>
                <a:gd name="connsiteX20" fmla="*/ 382608 w 962158"/>
                <a:gd name="connsiteY20" fmla="*/ 1203787 h 1212976"/>
                <a:gd name="connsiteX21" fmla="*/ 418475 w 962158"/>
                <a:gd name="connsiteY21" fmla="*/ 1152558 h 1212976"/>
                <a:gd name="connsiteX22" fmla="*/ 499880 w 962158"/>
                <a:gd name="connsiteY22" fmla="*/ 1138225 h 1212976"/>
                <a:gd name="connsiteX23" fmla="*/ 518259 w 962158"/>
                <a:gd name="connsiteY23" fmla="*/ 1212977 h 1212976"/>
                <a:gd name="connsiteX24" fmla="*/ 671330 w 962158"/>
                <a:gd name="connsiteY24" fmla="*/ 1162159 h 1212976"/>
                <a:gd name="connsiteX25" fmla="*/ 665843 w 962158"/>
                <a:gd name="connsiteY25" fmla="*/ 1146729 h 1212976"/>
                <a:gd name="connsiteX26" fmla="*/ 701368 w 962158"/>
                <a:gd name="connsiteY26" fmla="*/ 1072113 h 1212976"/>
                <a:gd name="connsiteX27" fmla="*/ 764393 w 962158"/>
                <a:gd name="connsiteY27" fmla="*/ 1088093 h 1212976"/>
                <a:gd name="connsiteX28" fmla="*/ 800466 w 962158"/>
                <a:gd name="connsiteY28" fmla="*/ 1046602 h 1212976"/>
                <a:gd name="connsiteX29" fmla="*/ 810959 w 962158"/>
                <a:gd name="connsiteY29" fmla="*/ 142306 h 1212976"/>
                <a:gd name="connsiteX30" fmla="*/ 128450 w 962158"/>
                <a:gd name="connsiteY30" fmla="*/ 108976 h 1212976"/>
                <a:gd name="connsiteX31" fmla="*/ 124130 w 962158"/>
                <a:gd name="connsiteY31" fmla="*/ 112679 h 1212976"/>
                <a:gd name="connsiteX32" fmla="*/ 153962 w 962158"/>
                <a:gd name="connsiteY32" fmla="*/ 115354 h 1212976"/>
                <a:gd name="connsiteX33" fmla="*/ 194013 w 962158"/>
                <a:gd name="connsiteY33" fmla="*/ 140523 h 12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158" h="1212976">
                  <a:moveTo>
                    <a:pt x="193876" y="140454"/>
                  </a:moveTo>
                  <a:cubicBezTo>
                    <a:pt x="203065" y="154102"/>
                    <a:pt x="206083" y="171041"/>
                    <a:pt x="202174" y="187020"/>
                  </a:cubicBezTo>
                  <a:cubicBezTo>
                    <a:pt x="201077" y="191615"/>
                    <a:pt x="200597" y="196278"/>
                    <a:pt x="200597" y="200942"/>
                  </a:cubicBezTo>
                  <a:cubicBezTo>
                    <a:pt x="201900" y="199844"/>
                    <a:pt x="203134" y="198816"/>
                    <a:pt x="204574" y="197513"/>
                  </a:cubicBezTo>
                  <a:cubicBezTo>
                    <a:pt x="341254" y="81338"/>
                    <a:pt x="596097" y="94917"/>
                    <a:pt x="728868" y="225562"/>
                  </a:cubicBezTo>
                  <a:cubicBezTo>
                    <a:pt x="858965" y="353258"/>
                    <a:pt x="915543" y="708571"/>
                    <a:pt x="708157" y="974661"/>
                  </a:cubicBezTo>
                  <a:cubicBezTo>
                    <a:pt x="635325" y="1068067"/>
                    <a:pt x="541782" y="1109627"/>
                    <a:pt x="438089" y="1095499"/>
                  </a:cubicBezTo>
                  <a:cubicBezTo>
                    <a:pt x="304975" y="1076983"/>
                    <a:pt x="178445" y="965334"/>
                    <a:pt x="115694" y="810892"/>
                  </a:cubicBezTo>
                  <a:cubicBezTo>
                    <a:pt x="102939" y="779620"/>
                    <a:pt x="91623" y="726607"/>
                    <a:pt x="85451" y="669137"/>
                  </a:cubicBezTo>
                  <a:cubicBezTo>
                    <a:pt x="83736" y="653021"/>
                    <a:pt x="75575" y="639099"/>
                    <a:pt x="63848" y="629704"/>
                  </a:cubicBezTo>
                  <a:cubicBezTo>
                    <a:pt x="64945" y="630801"/>
                    <a:pt x="66043" y="631898"/>
                    <a:pt x="67277" y="633064"/>
                  </a:cubicBezTo>
                  <a:cubicBezTo>
                    <a:pt x="88948" y="653364"/>
                    <a:pt x="91966" y="686625"/>
                    <a:pt x="74272" y="710423"/>
                  </a:cubicBezTo>
                  <a:cubicBezTo>
                    <a:pt x="64671" y="723453"/>
                    <a:pt x="50543" y="731339"/>
                    <a:pt x="35593" y="733465"/>
                  </a:cubicBezTo>
                  <a:cubicBezTo>
                    <a:pt x="48212" y="745124"/>
                    <a:pt x="55687" y="762269"/>
                    <a:pt x="54315" y="780786"/>
                  </a:cubicBezTo>
                  <a:cubicBezTo>
                    <a:pt x="52121" y="810138"/>
                    <a:pt x="28529" y="832838"/>
                    <a:pt x="0" y="834689"/>
                  </a:cubicBezTo>
                  <a:cubicBezTo>
                    <a:pt x="2400" y="841890"/>
                    <a:pt x="4869" y="848680"/>
                    <a:pt x="7475" y="854989"/>
                  </a:cubicBezTo>
                  <a:cubicBezTo>
                    <a:pt x="20025" y="885782"/>
                    <a:pt x="34496" y="915134"/>
                    <a:pt x="50749" y="942840"/>
                  </a:cubicBezTo>
                  <a:cubicBezTo>
                    <a:pt x="53081" y="915957"/>
                    <a:pt x="73861" y="893394"/>
                    <a:pt x="101704" y="889896"/>
                  </a:cubicBezTo>
                  <a:cubicBezTo>
                    <a:pt x="133731" y="885919"/>
                    <a:pt x="162946" y="908619"/>
                    <a:pt x="166992" y="940646"/>
                  </a:cubicBezTo>
                  <a:lnTo>
                    <a:pt x="187498" y="1104758"/>
                  </a:lnTo>
                  <a:cubicBezTo>
                    <a:pt x="246202" y="1153038"/>
                    <a:pt x="312588" y="1187259"/>
                    <a:pt x="382608" y="1203787"/>
                  </a:cubicBezTo>
                  <a:lnTo>
                    <a:pt x="418475" y="1152558"/>
                  </a:lnTo>
                  <a:cubicBezTo>
                    <a:pt x="436992" y="1126086"/>
                    <a:pt x="473408" y="1119639"/>
                    <a:pt x="499880" y="1138225"/>
                  </a:cubicBezTo>
                  <a:cubicBezTo>
                    <a:pt x="524157" y="1155232"/>
                    <a:pt x="531495" y="1187328"/>
                    <a:pt x="518259" y="1212977"/>
                  </a:cubicBezTo>
                  <a:cubicBezTo>
                    <a:pt x="572232" y="1207285"/>
                    <a:pt x="623735" y="1190208"/>
                    <a:pt x="671330" y="1162159"/>
                  </a:cubicBezTo>
                  <a:lnTo>
                    <a:pt x="665843" y="1146729"/>
                  </a:lnTo>
                  <a:cubicBezTo>
                    <a:pt x="655008" y="1116348"/>
                    <a:pt x="670918" y="1082881"/>
                    <a:pt x="701368" y="1072113"/>
                  </a:cubicBezTo>
                  <a:cubicBezTo>
                    <a:pt x="724411" y="1063884"/>
                    <a:pt x="749099" y="1071016"/>
                    <a:pt x="764393" y="1088093"/>
                  </a:cubicBezTo>
                  <a:cubicBezTo>
                    <a:pt x="776874" y="1075200"/>
                    <a:pt x="788944" y="1061346"/>
                    <a:pt x="800466" y="1046602"/>
                  </a:cubicBezTo>
                  <a:cubicBezTo>
                    <a:pt x="1031649" y="750062"/>
                    <a:pt x="996605" y="324591"/>
                    <a:pt x="810959" y="142306"/>
                  </a:cubicBezTo>
                  <a:cubicBezTo>
                    <a:pt x="632719" y="-33053"/>
                    <a:pt x="314028" y="-48895"/>
                    <a:pt x="128450" y="108976"/>
                  </a:cubicBezTo>
                  <a:cubicBezTo>
                    <a:pt x="126942" y="110279"/>
                    <a:pt x="125570" y="111445"/>
                    <a:pt x="124130" y="112679"/>
                  </a:cubicBezTo>
                  <a:cubicBezTo>
                    <a:pt x="134005" y="113022"/>
                    <a:pt x="143949" y="113845"/>
                    <a:pt x="153962" y="115354"/>
                  </a:cubicBezTo>
                  <a:cubicBezTo>
                    <a:pt x="170284" y="117754"/>
                    <a:pt x="184823" y="126944"/>
                    <a:pt x="194013" y="140523"/>
                  </a:cubicBezTo>
                  <a:close/>
                </a:path>
              </a:pathLst>
            </a:custGeom>
            <a:solidFill>
              <a:srgbClr val="383838"/>
            </a:solidFill>
            <a:ln w="6858" cap="flat">
              <a:noFill/>
              <a:prstDash val="solid"/>
              <a:miter/>
            </a:ln>
          </p:spPr>
          <p:txBody>
            <a:bodyPr rtlCol="0" anchor="ctr"/>
            <a:lstStyle/>
            <a:p>
              <a:endParaRPr lang="en-ES"/>
            </a:p>
          </p:txBody>
        </p:sp>
        <p:sp>
          <p:nvSpPr>
            <p:cNvPr id="190" name="Freeform 189">
              <a:extLst>
                <a:ext uri="{FF2B5EF4-FFF2-40B4-BE49-F238E27FC236}">
                  <a16:creationId xmlns:a16="http://schemas.microsoft.com/office/drawing/2014/main" id="{D59F98FA-C306-8533-0CA8-FB83C4F42D4C}"/>
                </a:ext>
              </a:extLst>
            </p:cNvPr>
            <p:cNvSpPr/>
            <p:nvPr/>
          </p:nvSpPr>
          <p:spPr>
            <a:xfrm>
              <a:off x="5128679" y="2042792"/>
              <a:ext cx="10629" cy="7269"/>
            </a:xfrm>
            <a:custGeom>
              <a:avLst/>
              <a:gdLst>
                <a:gd name="connsiteX0" fmla="*/ 0 w 10629"/>
                <a:gd name="connsiteY0" fmla="*/ 69 h 7269"/>
                <a:gd name="connsiteX1" fmla="*/ 960 w 10629"/>
                <a:gd name="connsiteY1" fmla="*/ 7064 h 7269"/>
                <a:gd name="connsiteX2" fmla="*/ 10630 w 10629"/>
                <a:gd name="connsiteY2" fmla="*/ 7269 h 7269"/>
                <a:gd name="connsiteX3" fmla="*/ 0 w 10629"/>
                <a:gd name="connsiteY3" fmla="*/ 0 h 7269"/>
              </a:gdLst>
              <a:ahLst/>
              <a:cxnLst>
                <a:cxn ang="0">
                  <a:pos x="connsiteX0" y="connsiteY0"/>
                </a:cxn>
                <a:cxn ang="0">
                  <a:pos x="connsiteX1" y="connsiteY1"/>
                </a:cxn>
                <a:cxn ang="0">
                  <a:pos x="connsiteX2" y="connsiteY2"/>
                </a:cxn>
                <a:cxn ang="0">
                  <a:pos x="connsiteX3" y="connsiteY3"/>
                </a:cxn>
              </a:cxnLst>
              <a:rect l="l" t="t" r="r" b="b"/>
              <a:pathLst>
                <a:path w="10629" h="7269">
                  <a:moveTo>
                    <a:pt x="0" y="69"/>
                  </a:moveTo>
                  <a:cubicBezTo>
                    <a:pt x="343" y="2400"/>
                    <a:pt x="617" y="4732"/>
                    <a:pt x="960" y="7064"/>
                  </a:cubicBezTo>
                  <a:cubicBezTo>
                    <a:pt x="4526" y="7064"/>
                    <a:pt x="7749" y="7201"/>
                    <a:pt x="10630" y="7269"/>
                  </a:cubicBezTo>
                  <a:cubicBezTo>
                    <a:pt x="6995" y="4938"/>
                    <a:pt x="3429" y="2469"/>
                    <a:pt x="0" y="0"/>
                  </a:cubicBezTo>
                  <a:close/>
                </a:path>
              </a:pathLst>
            </a:custGeom>
            <a:solidFill>
              <a:srgbClr val="383838"/>
            </a:solidFill>
            <a:ln w="6858" cap="flat">
              <a:noFill/>
              <a:prstDash val="solid"/>
              <a:miter/>
            </a:ln>
          </p:spPr>
          <p:txBody>
            <a:bodyPr rtlCol="0" anchor="ctr"/>
            <a:lstStyle/>
            <a:p>
              <a:endParaRPr lang="en-ES"/>
            </a:p>
          </p:txBody>
        </p:sp>
        <p:sp>
          <p:nvSpPr>
            <p:cNvPr id="191" name="Freeform 190">
              <a:extLst>
                <a:ext uri="{FF2B5EF4-FFF2-40B4-BE49-F238E27FC236}">
                  <a16:creationId xmlns:a16="http://schemas.microsoft.com/office/drawing/2014/main" id="{907A9685-B391-7C0A-A664-0D535A0B8021}"/>
                </a:ext>
              </a:extLst>
            </p:cNvPr>
            <p:cNvSpPr/>
            <p:nvPr/>
          </p:nvSpPr>
          <p:spPr>
            <a:xfrm>
              <a:off x="5124764" y="1949687"/>
              <a:ext cx="116864" cy="116559"/>
            </a:xfrm>
            <a:custGeom>
              <a:avLst/>
              <a:gdLst>
                <a:gd name="connsiteX0" fmla="*/ 31484 w 116864"/>
                <a:gd name="connsiteY0" fmla="*/ 101198 h 116559"/>
                <a:gd name="connsiteX1" fmla="*/ 66734 w 116864"/>
                <a:gd name="connsiteY1" fmla="*/ 116560 h 116559"/>
                <a:gd name="connsiteX2" fmla="*/ 105413 w 116864"/>
                <a:gd name="connsiteY2" fmla="*/ 93517 h 116559"/>
                <a:gd name="connsiteX3" fmla="*/ 98418 w 116864"/>
                <a:gd name="connsiteY3" fmla="*/ 16158 h 116559"/>
                <a:gd name="connsiteX4" fmla="*/ 94989 w 116864"/>
                <a:gd name="connsiteY4" fmla="*/ 12798 h 116559"/>
                <a:gd name="connsiteX5" fmla="*/ 52195 w 116864"/>
                <a:gd name="connsiteY5" fmla="*/ 385 h 116559"/>
                <a:gd name="connsiteX6" fmla="*/ 348 w 116864"/>
                <a:gd name="connsiteY6" fmla="*/ 64782 h 116559"/>
                <a:gd name="connsiteX7" fmla="*/ 3777 w 116864"/>
                <a:gd name="connsiteY7" fmla="*/ 93105 h 116559"/>
                <a:gd name="connsiteX8" fmla="*/ 14407 w 116864"/>
                <a:gd name="connsiteY8" fmla="*/ 100375 h 116559"/>
                <a:gd name="connsiteX9" fmla="*/ 31346 w 116864"/>
                <a:gd name="connsiteY9" fmla="*/ 101198 h 11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64" h="116559">
                  <a:moveTo>
                    <a:pt x="31484" y="101198"/>
                  </a:moveTo>
                  <a:cubicBezTo>
                    <a:pt x="45200" y="102226"/>
                    <a:pt x="57407" y="107919"/>
                    <a:pt x="66734" y="116560"/>
                  </a:cubicBezTo>
                  <a:cubicBezTo>
                    <a:pt x="81753" y="114434"/>
                    <a:pt x="95812" y="106547"/>
                    <a:pt x="105413" y="93517"/>
                  </a:cubicBezTo>
                  <a:cubicBezTo>
                    <a:pt x="123038" y="69719"/>
                    <a:pt x="120020" y="36458"/>
                    <a:pt x="98418" y="16158"/>
                  </a:cubicBezTo>
                  <a:cubicBezTo>
                    <a:pt x="97252" y="15061"/>
                    <a:pt x="96154" y="13964"/>
                    <a:pt x="94989" y="12798"/>
                  </a:cubicBezTo>
                  <a:cubicBezTo>
                    <a:pt x="83330" y="3471"/>
                    <a:pt x="68174" y="-1467"/>
                    <a:pt x="52195" y="385"/>
                  </a:cubicBezTo>
                  <a:cubicBezTo>
                    <a:pt x="20099" y="3814"/>
                    <a:pt x="-3149" y="32686"/>
                    <a:pt x="348" y="64782"/>
                  </a:cubicBezTo>
                  <a:cubicBezTo>
                    <a:pt x="1377" y="74383"/>
                    <a:pt x="2543" y="83847"/>
                    <a:pt x="3777" y="93105"/>
                  </a:cubicBezTo>
                  <a:cubicBezTo>
                    <a:pt x="7275" y="95574"/>
                    <a:pt x="10772" y="97974"/>
                    <a:pt x="14407" y="100375"/>
                  </a:cubicBezTo>
                  <a:cubicBezTo>
                    <a:pt x="23597" y="100649"/>
                    <a:pt x="29426" y="101061"/>
                    <a:pt x="31346" y="101198"/>
                  </a:cubicBezTo>
                  <a:close/>
                </a:path>
              </a:pathLst>
            </a:custGeom>
            <a:solidFill>
              <a:srgbClr val="383838"/>
            </a:solidFill>
            <a:ln w="6858" cap="flat">
              <a:noFill/>
              <a:prstDash val="solid"/>
              <a:miter/>
            </a:ln>
          </p:spPr>
          <p:txBody>
            <a:bodyPr rtlCol="0" anchor="ctr"/>
            <a:lstStyle/>
            <a:p>
              <a:endParaRPr lang="en-ES"/>
            </a:p>
          </p:txBody>
        </p:sp>
        <p:sp>
          <p:nvSpPr>
            <p:cNvPr id="192" name="Freeform 191">
              <a:extLst>
                <a:ext uri="{FF2B5EF4-FFF2-40B4-BE49-F238E27FC236}">
                  <a16:creationId xmlns:a16="http://schemas.microsoft.com/office/drawing/2014/main" id="{03B4B83D-6E5D-15DE-4FC5-B6B5D0F11545}"/>
                </a:ext>
              </a:extLst>
            </p:cNvPr>
            <p:cNvSpPr/>
            <p:nvPr/>
          </p:nvSpPr>
          <p:spPr>
            <a:xfrm>
              <a:off x="5223306" y="1445529"/>
              <a:ext cx="136582" cy="141009"/>
            </a:xfrm>
            <a:custGeom>
              <a:avLst/>
              <a:gdLst>
                <a:gd name="connsiteX0" fmla="*/ 18461 w 136582"/>
                <a:gd name="connsiteY0" fmla="*/ 38611 h 141009"/>
                <a:gd name="connsiteX1" fmla="*/ 6940 w 136582"/>
                <a:gd name="connsiteY1" fmla="*/ 54864 h 141009"/>
                <a:gd name="connsiteX2" fmla="*/ 82 w 136582"/>
                <a:gd name="connsiteY2" fmla="*/ 85656 h 141009"/>
                <a:gd name="connsiteX3" fmla="*/ 768 w 136582"/>
                <a:gd name="connsiteY3" fmla="*/ 91760 h 141009"/>
                <a:gd name="connsiteX4" fmla="*/ 1934 w 136582"/>
                <a:gd name="connsiteY4" fmla="*/ 97452 h 141009"/>
                <a:gd name="connsiteX5" fmla="*/ 9958 w 136582"/>
                <a:gd name="connsiteY5" fmla="*/ 115077 h 141009"/>
                <a:gd name="connsiteX6" fmla="*/ 14210 w 136582"/>
                <a:gd name="connsiteY6" fmla="*/ 120632 h 141009"/>
                <a:gd name="connsiteX7" fmla="*/ 19079 w 136582"/>
                <a:gd name="connsiteY7" fmla="*/ 119329 h 141009"/>
                <a:gd name="connsiteX8" fmla="*/ 20793 w 136582"/>
                <a:gd name="connsiteY8" fmla="*/ 127010 h 141009"/>
                <a:gd name="connsiteX9" fmla="*/ 24839 w 136582"/>
                <a:gd name="connsiteY9" fmla="*/ 130371 h 141009"/>
                <a:gd name="connsiteX10" fmla="*/ 44453 w 136582"/>
                <a:gd name="connsiteY10" fmla="*/ 139286 h 141009"/>
                <a:gd name="connsiteX11" fmla="*/ 68456 w 136582"/>
                <a:gd name="connsiteY11" fmla="*/ 140178 h 141009"/>
                <a:gd name="connsiteX12" fmla="*/ 73188 w 136582"/>
                <a:gd name="connsiteY12" fmla="*/ 139149 h 141009"/>
                <a:gd name="connsiteX13" fmla="*/ 91019 w 136582"/>
                <a:gd name="connsiteY13" fmla="*/ 131125 h 141009"/>
                <a:gd name="connsiteX14" fmla="*/ 100757 w 136582"/>
                <a:gd name="connsiteY14" fmla="*/ 122964 h 141009"/>
                <a:gd name="connsiteX15" fmla="*/ 104872 w 136582"/>
                <a:gd name="connsiteY15" fmla="*/ 118163 h 141009"/>
                <a:gd name="connsiteX16" fmla="*/ 106518 w 136582"/>
                <a:gd name="connsiteY16" fmla="*/ 115969 h 141009"/>
                <a:gd name="connsiteX17" fmla="*/ 133333 w 136582"/>
                <a:gd name="connsiteY17" fmla="*/ 88331 h 141009"/>
                <a:gd name="connsiteX18" fmla="*/ 134910 w 136582"/>
                <a:gd name="connsiteY18" fmla="*/ 74409 h 141009"/>
                <a:gd name="connsiteX19" fmla="*/ 126612 w 136582"/>
                <a:gd name="connsiteY19" fmla="*/ 27843 h 141009"/>
                <a:gd name="connsiteX20" fmla="*/ 86561 w 136582"/>
                <a:gd name="connsiteY20" fmla="*/ 2675 h 141009"/>
                <a:gd name="connsiteX21" fmla="*/ 56729 w 136582"/>
                <a:gd name="connsiteY21" fmla="*/ 0 h 141009"/>
                <a:gd name="connsiteX22" fmla="*/ 18393 w 136582"/>
                <a:gd name="connsiteY22" fmla="*/ 38748 h 1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582" h="141009">
                  <a:moveTo>
                    <a:pt x="18461" y="38611"/>
                  </a:moveTo>
                  <a:cubicBezTo>
                    <a:pt x="14072" y="43274"/>
                    <a:pt x="10095" y="48760"/>
                    <a:pt x="6940" y="54864"/>
                  </a:cubicBezTo>
                  <a:cubicBezTo>
                    <a:pt x="1728" y="64534"/>
                    <a:pt x="-467" y="75164"/>
                    <a:pt x="82" y="85656"/>
                  </a:cubicBezTo>
                  <a:cubicBezTo>
                    <a:pt x="219" y="87645"/>
                    <a:pt x="425" y="89703"/>
                    <a:pt x="768" y="91760"/>
                  </a:cubicBezTo>
                  <a:cubicBezTo>
                    <a:pt x="1042" y="93680"/>
                    <a:pt x="1454" y="95532"/>
                    <a:pt x="1934" y="97452"/>
                  </a:cubicBezTo>
                  <a:cubicBezTo>
                    <a:pt x="3648" y="103899"/>
                    <a:pt x="6391" y="109797"/>
                    <a:pt x="9958" y="115077"/>
                  </a:cubicBezTo>
                  <a:cubicBezTo>
                    <a:pt x="11261" y="116997"/>
                    <a:pt x="12701" y="118849"/>
                    <a:pt x="14210" y="120632"/>
                  </a:cubicBezTo>
                  <a:cubicBezTo>
                    <a:pt x="15855" y="120221"/>
                    <a:pt x="17433" y="119672"/>
                    <a:pt x="19079" y="119329"/>
                  </a:cubicBezTo>
                  <a:cubicBezTo>
                    <a:pt x="19559" y="121935"/>
                    <a:pt x="20176" y="124404"/>
                    <a:pt x="20793" y="127010"/>
                  </a:cubicBezTo>
                  <a:cubicBezTo>
                    <a:pt x="22165" y="128176"/>
                    <a:pt x="23399" y="129342"/>
                    <a:pt x="24839" y="130371"/>
                  </a:cubicBezTo>
                  <a:cubicBezTo>
                    <a:pt x="30943" y="134691"/>
                    <a:pt x="37595" y="137640"/>
                    <a:pt x="44453" y="139286"/>
                  </a:cubicBezTo>
                  <a:cubicBezTo>
                    <a:pt x="51997" y="141206"/>
                    <a:pt x="60158" y="141549"/>
                    <a:pt x="68456" y="140178"/>
                  </a:cubicBezTo>
                  <a:cubicBezTo>
                    <a:pt x="70034" y="139903"/>
                    <a:pt x="71611" y="139560"/>
                    <a:pt x="73188" y="139149"/>
                  </a:cubicBezTo>
                  <a:cubicBezTo>
                    <a:pt x="79703" y="137434"/>
                    <a:pt x="85670" y="134691"/>
                    <a:pt x="91019" y="131125"/>
                  </a:cubicBezTo>
                  <a:cubicBezTo>
                    <a:pt x="94517" y="128862"/>
                    <a:pt x="97740" y="126119"/>
                    <a:pt x="100757" y="122964"/>
                  </a:cubicBezTo>
                  <a:cubicBezTo>
                    <a:pt x="102198" y="121455"/>
                    <a:pt x="103569" y="119809"/>
                    <a:pt x="104872" y="118163"/>
                  </a:cubicBezTo>
                  <a:cubicBezTo>
                    <a:pt x="105421" y="117409"/>
                    <a:pt x="105970" y="116655"/>
                    <a:pt x="106518" y="115969"/>
                  </a:cubicBezTo>
                  <a:cubicBezTo>
                    <a:pt x="115433" y="104104"/>
                    <a:pt x="119686" y="100058"/>
                    <a:pt x="133333" y="88331"/>
                  </a:cubicBezTo>
                  <a:cubicBezTo>
                    <a:pt x="133333" y="83668"/>
                    <a:pt x="133744" y="79004"/>
                    <a:pt x="134910" y="74409"/>
                  </a:cubicBezTo>
                  <a:cubicBezTo>
                    <a:pt x="138819" y="58430"/>
                    <a:pt x="135802" y="41491"/>
                    <a:pt x="126612" y="27843"/>
                  </a:cubicBezTo>
                  <a:cubicBezTo>
                    <a:pt x="117422" y="14196"/>
                    <a:pt x="102883" y="5075"/>
                    <a:pt x="86561" y="2675"/>
                  </a:cubicBezTo>
                  <a:cubicBezTo>
                    <a:pt x="76480" y="1234"/>
                    <a:pt x="66536" y="343"/>
                    <a:pt x="56729" y="0"/>
                  </a:cubicBezTo>
                  <a:cubicBezTo>
                    <a:pt x="41779" y="12824"/>
                    <a:pt x="31697" y="21946"/>
                    <a:pt x="18393" y="38748"/>
                  </a:cubicBezTo>
                  <a:close/>
                </a:path>
              </a:pathLst>
            </a:custGeom>
            <a:solidFill>
              <a:srgbClr val="383838"/>
            </a:solidFill>
            <a:ln w="6858" cap="flat">
              <a:noFill/>
              <a:prstDash val="solid"/>
              <a:miter/>
            </a:ln>
          </p:spPr>
          <p:txBody>
            <a:bodyPr rtlCol="0" anchor="ctr"/>
            <a:lstStyle/>
            <a:p>
              <a:endParaRPr lang="en-ES"/>
            </a:p>
          </p:txBody>
        </p:sp>
        <p:sp>
          <p:nvSpPr>
            <p:cNvPr id="193" name="Freeform 192">
              <a:extLst>
                <a:ext uri="{FF2B5EF4-FFF2-40B4-BE49-F238E27FC236}">
                  <a16:creationId xmlns:a16="http://schemas.microsoft.com/office/drawing/2014/main" id="{2505C864-7C7A-6883-830C-B347AA1251C8}"/>
                </a:ext>
              </a:extLst>
            </p:cNvPr>
            <p:cNvSpPr/>
            <p:nvPr/>
          </p:nvSpPr>
          <p:spPr>
            <a:xfrm>
              <a:off x="5129570" y="2049856"/>
              <a:ext cx="80812" cy="117614"/>
            </a:xfrm>
            <a:custGeom>
              <a:avLst/>
              <a:gdLst>
                <a:gd name="connsiteX0" fmla="*/ 80650 w 80812"/>
                <a:gd name="connsiteY0" fmla="*/ 63711 h 117614"/>
                <a:gd name="connsiteX1" fmla="*/ 61928 w 80812"/>
                <a:gd name="connsiteY1" fmla="*/ 16391 h 117614"/>
                <a:gd name="connsiteX2" fmla="*/ 53561 w 80812"/>
                <a:gd name="connsiteY2" fmla="*/ 17077 h 117614"/>
                <a:gd name="connsiteX3" fmla="*/ 24552 w 80812"/>
                <a:gd name="connsiteY3" fmla="*/ 9327 h 117614"/>
                <a:gd name="connsiteX4" fmla="*/ 9670 w 80812"/>
                <a:gd name="connsiteY4" fmla="*/ 206 h 117614"/>
                <a:gd name="connsiteX5" fmla="*/ 0 w 80812"/>
                <a:gd name="connsiteY5" fmla="*/ 0 h 117614"/>
                <a:gd name="connsiteX6" fmla="*/ 26266 w 80812"/>
                <a:gd name="connsiteY6" fmla="*/ 117615 h 117614"/>
                <a:gd name="connsiteX7" fmla="*/ 80582 w 80812"/>
                <a:gd name="connsiteY7" fmla="*/ 63711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2" h="117614">
                  <a:moveTo>
                    <a:pt x="80650" y="63711"/>
                  </a:moveTo>
                  <a:cubicBezTo>
                    <a:pt x="82022" y="45194"/>
                    <a:pt x="74615" y="28118"/>
                    <a:pt x="61928" y="16391"/>
                  </a:cubicBezTo>
                  <a:cubicBezTo>
                    <a:pt x="59185" y="16802"/>
                    <a:pt x="56373" y="17077"/>
                    <a:pt x="53561" y="17077"/>
                  </a:cubicBezTo>
                  <a:cubicBezTo>
                    <a:pt x="43686" y="17077"/>
                    <a:pt x="33673" y="14539"/>
                    <a:pt x="24552" y="9327"/>
                  </a:cubicBezTo>
                  <a:cubicBezTo>
                    <a:pt x="19477" y="6378"/>
                    <a:pt x="14539" y="3361"/>
                    <a:pt x="9670" y="206"/>
                  </a:cubicBezTo>
                  <a:cubicBezTo>
                    <a:pt x="6790" y="137"/>
                    <a:pt x="3566" y="69"/>
                    <a:pt x="0" y="0"/>
                  </a:cubicBezTo>
                  <a:cubicBezTo>
                    <a:pt x="6447" y="45057"/>
                    <a:pt x="15499" y="85382"/>
                    <a:pt x="26266" y="117615"/>
                  </a:cubicBezTo>
                  <a:cubicBezTo>
                    <a:pt x="54796" y="115694"/>
                    <a:pt x="78387" y="93063"/>
                    <a:pt x="80582" y="63711"/>
                  </a:cubicBezTo>
                  <a:close/>
                </a:path>
              </a:pathLst>
            </a:custGeom>
            <a:solidFill>
              <a:srgbClr val="383838"/>
            </a:solidFill>
            <a:ln w="6858" cap="flat">
              <a:noFill/>
              <a:prstDash val="solid"/>
              <a:miter/>
            </a:ln>
          </p:spPr>
          <p:txBody>
            <a:bodyPr rtlCol="0" anchor="ctr"/>
            <a:lstStyle/>
            <a:p>
              <a:endParaRPr lang="en-ES"/>
            </a:p>
          </p:txBody>
        </p:sp>
        <p:sp>
          <p:nvSpPr>
            <p:cNvPr id="194" name="Freeform 193">
              <a:extLst>
                <a:ext uri="{FF2B5EF4-FFF2-40B4-BE49-F238E27FC236}">
                  <a16:creationId xmlns:a16="http://schemas.microsoft.com/office/drawing/2014/main" id="{9509F9DE-DF02-D285-F812-7103BE7E126A}"/>
                </a:ext>
              </a:extLst>
            </p:cNvPr>
            <p:cNvSpPr/>
            <p:nvPr/>
          </p:nvSpPr>
          <p:spPr>
            <a:xfrm>
              <a:off x="5818346" y="2401407"/>
              <a:ext cx="101951" cy="93532"/>
            </a:xfrm>
            <a:custGeom>
              <a:avLst/>
              <a:gdLst>
                <a:gd name="connsiteX0" fmla="*/ 38926 w 101951"/>
                <a:gd name="connsiteY0" fmla="*/ 3488 h 93532"/>
                <a:gd name="connsiteX1" fmla="*/ 3402 w 101951"/>
                <a:gd name="connsiteY1" fmla="*/ 78102 h 93532"/>
                <a:gd name="connsiteX2" fmla="*/ 8888 w 101951"/>
                <a:gd name="connsiteY2" fmla="*/ 93533 h 93532"/>
                <a:gd name="connsiteX3" fmla="*/ 101951 w 101951"/>
                <a:gd name="connsiteY3" fmla="*/ 19398 h 93532"/>
                <a:gd name="connsiteX4" fmla="*/ 38926 w 101951"/>
                <a:gd name="connsiteY4" fmla="*/ 3419 h 93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1" h="93532">
                  <a:moveTo>
                    <a:pt x="38926" y="3488"/>
                  </a:moveTo>
                  <a:cubicBezTo>
                    <a:pt x="8477" y="14323"/>
                    <a:pt x="-7434" y="47721"/>
                    <a:pt x="3402" y="78102"/>
                  </a:cubicBezTo>
                  <a:lnTo>
                    <a:pt x="8888" y="93533"/>
                  </a:lnTo>
                  <a:cubicBezTo>
                    <a:pt x="42012" y="74056"/>
                    <a:pt x="73147" y="49230"/>
                    <a:pt x="101951" y="19398"/>
                  </a:cubicBezTo>
                  <a:cubicBezTo>
                    <a:pt x="86589" y="2322"/>
                    <a:pt x="61900" y="-4811"/>
                    <a:pt x="38926" y="3419"/>
                  </a:cubicBezTo>
                  <a:close/>
                </a:path>
              </a:pathLst>
            </a:custGeom>
            <a:solidFill>
              <a:srgbClr val="383838"/>
            </a:solidFill>
            <a:ln w="6858" cap="flat">
              <a:noFill/>
              <a:prstDash val="solid"/>
              <a:miter/>
            </a:ln>
          </p:spPr>
          <p:txBody>
            <a:bodyPr rtlCol="0" anchor="ctr"/>
            <a:lstStyle/>
            <a:p>
              <a:endParaRPr lang="en-ES"/>
            </a:p>
          </p:txBody>
        </p:sp>
        <p:sp>
          <p:nvSpPr>
            <p:cNvPr id="195" name="Freeform 194">
              <a:extLst>
                <a:ext uri="{FF2B5EF4-FFF2-40B4-BE49-F238E27FC236}">
                  <a16:creationId xmlns:a16="http://schemas.microsoft.com/office/drawing/2014/main" id="{4F63E036-F1CD-DB6D-DB19-C3F5716C3405}"/>
                </a:ext>
              </a:extLst>
            </p:cNvPr>
            <p:cNvSpPr/>
            <p:nvPr/>
          </p:nvSpPr>
          <p:spPr>
            <a:xfrm>
              <a:off x="5139309" y="2050130"/>
              <a:ext cx="52257" cy="16870"/>
            </a:xfrm>
            <a:custGeom>
              <a:avLst/>
              <a:gdLst>
                <a:gd name="connsiteX0" fmla="*/ 0 w 52257"/>
                <a:gd name="connsiteY0" fmla="*/ 0 h 16870"/>
                <a:gd name="connsiteX1" fmla="*/ 14882 w 52257"/>
                <a:gd name="connsiteY1" fmla="*/ 9121 h 16870"/>
                <a:gd name="connsiteX2" fmla="*/ 43891 w 52257"/>
                <a:gd name="connsiteY2" fmla="*/ 16871 h 16870"/>
                <a:gd name="connsiteX3" fmla="*/ 52258 w 52257"/>
                <a:gd name="connsiteY3" fmla="*/ 16185 h 16870"/>
                <a:gd name="connsiteX4" fmla="*/ 17008 w 52257"/>
                <a:gd name="connsiteY4" fmla="*/ 823 h 16870"/>
                <a:gd name="connsiteX5" fmla="*/ 69 w 52257"/>
                <a:gd name="connsiteY5" fmla="*/ 0 h 1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57" h="16870">
                  <a:moveTo>
                    <a:pt x="0" y="0"/>
                  </a:moveTo>
                  <a:cubicBezTo>
                    <a:pt x="4801" y="3155"/>
                    <a:pt x="9807" y="6172"/>
                    <a:pt x="14882" y="9121"/>
                  </a:cubicBezTo>
                  <a:cubicBezTo>
                    <a:pt x="24003" y="14333"/>
                    <a:pt x="34016" y="16871"/>
                    <a:pt x="43891" y="16871"/>
                  </a:cubicBezTo>
                  <a:cubicBezTo>
                    <a:pt x="46703" y="16871"/>
                    <a:pt x="49446" y="16596"/>
                    <a:pt x="52258" y="16185"/>
                  </a:cubicBezTo>
                  <a:cubicBezTo>
                    <a:pt x="42931" y="7544"/>
                    <a:pt x="30655" y="1852"/>
                    <a:pt x="17008" y="823"/>
                  </a:cubicBezTo>
                  <a:cubicBezTo>
                    <a:pt x="15088" y="686"/>
                    <a:pt x="9190" y="343"/>
                    <a:pt x="69" y="0"/>
                  </a:cubicBezTo>
                  <a:close/>
                </a:path>
              </a:pathLst>
            </a:custGeom>
            <a:solidFill>
              <a:srgbClr val="383838"/>
            </a:solidFill>
            <a:ln w="6858" cap="flat">
              <a:noFill/>
              <a:prstDash val="solid"/>
              <a:miter/>
            </a:ln>
          </p:spPr>
          <p:txBody>
            <a:bodyPr rtlCol="0" anchor="ctr"/>
            <a:lstStyle/>
            <a:p>
              <a:endParaRPr lang="en-ES"/>
            </a:p>
          </p:txBody>
        </p:sp>
        <p:sp>
          <p:nvSpPr>
            <p:cNvPr id="196" name="Freeform 195">
              <a:extLst>
                <a:ext uri="{FF2B5EF4-FFF2-40B4-BE49-F238E27FC236}">
                  <a16:creationId xmlns:a16="http://schemas.microsoft.com/office/drawing/2014/main" id="{87DAA725-53D5-CB4F-C4BD-4DDF24D4C238}"/>
                </a:ext>
              </a:extLst>
            </p:cNvPr>
            <p:cNvSpPr/>
            <p:nvPr/>
          </p:nvSpPr>
          <p:spPr>
            <a:xfrm>
              <a:off x="5206440" y="2275758"/>
              <a:ext cx="467655" cy="698693"/>
            </a:xfrm>
            <a:custGeom>
              <a:avLst/>
              <a:gdLst>
                <a:gd name="connsiteX0" fmla="*/ 489 w 467655"/>
                <a:gd name="connsiteY0" fmla="*/ 12207 h 698693"/>
                <a:gd name="connsiteX1" fmla="*/ 79904 w 467655"/>
                <a:gd name="connsiteY1" fmla="*/ 647532 h 698693"/>
                <a:gd name="connsiteX2" fmla="*/ 123795 w 467655"/>
                <a:gd name="connsiteY2" fmla="*/ 696979 h 698693"/>
                <a:gd name="connsiteX3" fmla="*/ 137855 w 467655"/>
                <a:gd name="connsiteY3" fmla="*/ 698693 h 698693"/>
                <a:gd name="connsiteX4" fmla="*/ 185723 w 467655"/>
                <a:gd name="connsiteY4" fmla="*/ 673799 h 698693"/>
                <a:gd name="connsiteX5" fmla="*/ 463678 w 467655"/>
                <a:gd name="connsiteY5" fmla="*/ 276720 h 698693"/>
                <a:gd name="connsiteX6" fmla="*/ 467656 w 467655"/>
                <a:gd name="connsiteY6" fmla="*/ 270068 h 698693"/>
                <a:gd name="connsiteX7" fmla="*/ 427399 w 467655"/>
                <a:gd name="connsiteY7" fmla="*/ 272331 h 698693"/>
                <a:gd name="connsiteX8" fmla="*/ 371575 w 467655"/>
                <a:gd name="connsiteY8" fmla="*/ 268422 h 698693"/>
                <a:gd name="connsiteX9" fmla="*/ 332073 w 467655"/>
                <a:gd name="connsiteY9" fmla="*/ 260947 h 698693"/>
                <a:gd name="connsiteX10" fmla="*/ 177014 w 467655"/>
                <a:gd name="connsiteY10" fmla="*/ 482460 h 698693"/>
                <a:gd name="connsiteX11" fmla="*/ 136963 w 467655"/>
                <a:gd name="connsiteY11" fmla="*/ 161917 h 698693"/>
                <a:gd name="connsiteX12" fmla="*/ 214 w 467655"/>
                <a:gd name="connsiteY12" fmla="*/ 0 h 698693"/>
                <a:gd name="connsiteX13" fmla="*/ 420 w 467655"/>
                <a:gd name="connsiteY13" fmla="*/ 12345 h 6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5" h="698693">
                  <a:moveTo>
                    <a:pt x="489" y="12207"/>
                  </a:moveTo>
                  <a:lnTo>
                    <a:pt x="79904" y="647532"/>
                  </a:lnTo>
                  <a:cubicBezTo>
                    <a:pt x="82922" y="671535"/>
                    <a:pt x="100341" y="691218"/>
                    <a:pt x="123795" y="696979"/>
                  </a:cubicBezTo>
                  <a:cubicBezTo>
                    <a:pt x="128459" y="698145"/>
                    <a:pt x="133191" y="698693"/>
                    <a:pt x="137855" y="698693"/>
                  </a:cubicBezTo>
                  <a:cubicBezTo>
                    <a:pt x="156645" y="698693"/>
                    <a:pt x="174613" y="689640"/>
                    <a:pt x="185723" y="673799"/>
                  </a:cubicBezTo>
                  <a:lnTo>
                    <a:pt x="463678" y="276720"/>
                  </a:lnTo>
                  <a:cubicBezTo>
                    <a:pt x="465187" y="274594"/>
                    <a:pt x="466490" y="272331"/>
                    <a:pt x="467656" y="270068"/>
                  </a:cubicBezTo>
                  <a:cubicBezTo>
                    <a:pt x="454351" y="271440"/>
                    <a:pt x="440909" y="272331"/>
                    <a:pt x="427399" y="272331"/>
                  </a:cubicBezTo>
                  <a:cubicBezTo>
                    <a:pt x="409020" y="272331"/>
                    <a:pt x="390366" y="271028"/>
                    <a:pt x="371575" y="268422"/>
                  </a:cubicBezTo>
                  <a:cubicBezTo>
                    <a:pt x="358271" y="266570"/>
                    <a:pt x="345172" y="264033"/>
                    <a:pt x="332073" y="260947"/>
                  </a:cubicBezTo>
                  <a:lnTo>
                    <a:pt x="177014" y="482460"/>
                  </a:lnTo>
                  <a:lnTo>
                    <a:pt x="136963" y="161917"/>
                  </a:lnTo>
                  <a:cubicBezTo>
                    <a:pt x="84156" y="118506"/>
                    <a:pt x="37590" y="63711"/>
                    <a:pt x="214" y="0"/>
                  </a:cubicBezTo>
                  <a:cubicBezTo>
                    <a:pt x="-129" y="4046"/>
                    <a:pt x="-60" y="8161"/>
                    <a:pt x="420" y="12345"/>
                  </a:cubicBezTo>
                  <a:close/>
                </a:path>
              </a:pathLst>
            </a:custGeom>
            <a:solidFill>
              <a:srgbClr val="383838"/>
            </a:solidFill>
            <a:ln w="6858" cap="flat">
              <a:noFill/>
              <a:prstDash val="solid"/>
              <a:miter/>
            </a:ln>
          </p:spPr>
          <p:txBody>
            <a:bodyPr rtlCol="0" anchor="ctr"/>
            <a:lstStyle/>
            <a:p>
              <a:endParaRPr lang="en-ES"/>
            </a:p>
          </p:txBody>
        </p:sp>
        <p:sp>
          <p:nvSpPr>
            <p:cNvPr id="197" name="Freeform 196">
              <a:extLst>
                <a:ext uri="{FF2B5EF4-FFF2-40B4-BE49-F238E27FC236}">
                  <a16:creationId xmlns:a16="http://schemas.microsoft.com/office/drawing/2014/main" id="{52EEEE8F-C2E9-F112-063B-A0316B818D52}"/>
                </a:ext>
              </a:extLst>
            </p:cNvPr>
            <p:cNvSpPr/>
            <p:nvPr/>
          </p:nvSpPr>
          <p:spPr>
            <a:xfrm>
              <a:off x="5206654" y="2222225"/>
              <a:ext cx="136748" cy="215313"/>
            </a:xfrm>
            <a:custGeom>
              <a:avLst/>
              <a:gdLst>
                <a:gd name="connsiteX0" fmla="*/ 136749 w 136748"/>
                <a:gd name="connsiteY0" fmla="*/ 215313 h 215313"/>
                <a:gd name="connsiteX1" fmla="*/ 116243 w 136748"/>
                <a:gd name="connsiteY1" fmla="*/ 51201 h 215313"/>
                <a:gd name="connsiteX2" fmla="*/ 50955 w 136748"/>
                <a:gd name="connsiteY2" fmla="*/ 452 h 215313"/>
                <a:gd name="connsiteX3" fmla="*/ 0 w 136748"/>
                <a:gd name="connsiteY3" fmla="*/ 53396 h 215313"/>
                <a:gd name="connsiteX4" fmla="*/ 136749 w 136748"/>
                <a:gd name="connsiteY4" fmla="*/ 215313 h 21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48" h="215313">
                  <a:moveTo>
                    <a:pt x="136749" y="215313"/>
                  </a:moveTo>
                  <a:lnTo>
                    <a:pt x="116243" y="51201"/>
                  </a:lnTo>
                  <a:cubicBezTo>
                    <a:pt x="112265" y="19174"/>
                    <a:pt x="83050" y="-3525"/>
                    <a:pt x="50955" y="452"/>
                  </a:cubicBezTo>
                  <a:cubicBezTo>
                    <a:pt x="23111" y="3950"/>
                    <a:pt x="2263" y="26513"/>
                    <a:pt x="0" y="53396"/>
                  </a:cubicBezTo>
                  <a:cubicBezTo>
                    <a:pt x="37376" y="117107"/>
                    <a:pt x="83942" y="171902"/>
                    <a:pt x="136749" y="215313"/>
                  </a:cubicBezTo>
                  <a:close/>
                </a:path>
              </a:pathLst>
            </a:custGeom>
            <a:solidFill>
              <a:srgbClr val="383838"/>
            </a:solidFill>
            <a:ln w="6858" cap="flat">
              <a:noFill/>
              <a:prstDash val="solid"/>
              <a:miter/>
            </a:ln>
          </p:spPr>
          <p:txBody>
            <a:bodyPr rtlCol="0" anchor="ctr"/>
            <a:lstStyle/>
            <a:p>
              <a:endParaRPr lang="en-ES"/>
            </a:p>
          </p:txBody>
        </p:sp>
        <p:sp>
          <p:nvSpPr>
            <p:cNvPr id="198" name="Freeform 197">
              <a:extLst>
                <a:ext uri="{FF2B5EF4-FFF2-40B4-BE49-F238E27FC236}">
                  <a16:creationId xmlns:a16="http://schemas.microsoft.com/office/drawing/2014/main" id="{1B210D23-3453-F36B-8B4B-60250DCBBD14}"/>
                </a:ext>
              </a:extLst>
            </p:cNvPr>
            <p:cNvSpPr/>
            <p:nvPr/>
          </p:nvSpPr>
          <p:spPr>
            <a:xfrm>
              <a:off x="5538444" y="2460404"/>
              <a:ext cx="142209" cy="87617"/>
            </a:xfrm>
            <a:custGeom>
              <a:avLst/>
              <a:gdLst>
                <a:gd name="connsiteX0" fmla="*/ 95395 w 142209"/>
                <a:gd name="connsiteY0" fmla="*/ 87617 h 87617"/>
                <a:gd name="connsiteX1" fmla="*/ 135651 w 142209"/>
                <a:gd name="connsiteY1" fmla="*/ 85354 h 87617"/>
                <a:gd name="connsiteX2" fmla="*/ 117272 w 142209"/>
                <a:gd name="connsiteY2" fmla="*/ 10602 h 87617"/>
                <a:gd name="connsiteX3" fmla="*/ 35867 w 142209"/>
                <a:gd name="connsiteY3" fmla="*/ 24935 h 87617"/>
                <a:gd name="connsiteX4" fmla="*/ 0 w 142209"/>
                <a:gd name="connsiteY4" fmla="*/ 76164 h 87617"/>
                <a:gd name="connsiteX5" fmla="*/ 39502 w 142209"/>
                <a:gd name="connsiteY5" fmla="*/ 83640 h 87617"/>
                <a:gd name="connsiteX6" fmla="*/ 95326 w 142209"/>
                <a:gd name="connsiteY6" fmla="*/ 87549 h 8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09" h="87617">
                  <a:moveTo>
                    <a:pt x="95395" y="87617"/>
                  </a:moveTo>
                  <a:cubicBezTo>
                    <a:pt x="108974" y="87617"/>
                    <a:pt x="122415" y="86794"/>
                    <a:pt x="135651" y="85354"/>
                  </a:cubicBezTo>
                  <a:cubicBezTo>
                    <a:pt x="148956" y="59705"/>
                    <a:pt x="141618" y="27610"/>
                    <a:pt x="117272" y="10602"/>
                  </a:cubicBezTo>
                  <a:cubicBezTo>
                    <a:pt x="90800" y="-7983"/>
                    <a:pt x="54384" y="-1468"/>
                    <a:pt x="35867" y="24935"/>
                  </a:cubicBezTo>
                  <a:lnTo>
                    <a:pt x="0" y="76164"/>
                  </a:lnTo>
                  <a:cubicBezTo>
                    <a:pt x="13030" y="79251"/>
                    <a:pt x="26197" y="81788"/>
                    <a:pt x="39502" y="83640"/>
                  </a:cubicBezTo>
                  <a:cubicBezTo>
                    <a:pt x="58293" y="86246"/>
                    <a:pt x="76947" y="87549"/>
                    <a:pt x="95326" y="87549"/>
                  </a:cubicBezTo>
                  <a:close/>
                </a:path>
              </a:pathLst>
            </a:custGeom>
            <a:solidFill>
              <a:srgbClr val="383838"/>
            </a:solidFill>
            <a:ln w="6858" cap="flat">
              <a:noFill/>
              <a:prstDash val="solid"/>
              <a:miter/>
            </a:ln>
          </p:spPr>
          <p:txBody>
            <a:bodyPr rtlCol="0" anchor="ctr"/>
            <a:lstStyle/>
            <a:p>
              <a:endParaRPr lang="en-ES"/>
            </a:p>
          </p:txBody>
        </p:sp>
        <p:sp>
          <p:nvSpPr>
            <p:cNvPr id="199" name="Freeform 198">
              <a:extLst>
                <a:ext uri="{FF2B5EF4-FFF2-40B4-BE49-F238E27FC236}">
                  <a16:creationId xmlns:a16="http://schemas.microsoft.com/office/drawing/2014/main" id="{D3B9D50D-5028-5E91-1A62-F105A0CFB6C9}"/>
                </a:ext>
              </a:extLst>
            </p:cNvPr>
            <p:cNvSpPr/>
            <p:nvPr/>
          </p:nvSpPr>
          <p:spPr>
            <a:xfrm>
              <a:off x="4769647" y="5308572"/>
              <a:ext cx="426034" cy="167472"/>
            </a:xfrm>
            <a:custGeom>
              <a:avLst/>
              <a:gdLst>
                <a:gd name="connsiteX0" fmla="*/ 302591 w 426034"/>
                <a:gd name="connsiteY0" fmla="*/ 0 h 167472"/>
                <a:gd name="connsiteX1" fmla="*/ 36774 w 426034"/>
                <a:gd name="connsiteY1" fmla="*/ 54727 h 167472"/>
                <a:gd name="connsiteX2" fmla="*/ 4199 w 426034"/>
                <a:gd name="connsiteY2" fmla="*/ 130713 h 167472"/>
                <a:gd name="connsiteX3" fmla="*/ 58514 w 426034"/>
                <a:gd name="connsiteY3" fmla="*/ 167472 h 167472"/>
                <a:gd name="connsiteX4" fmla="*/ 80186 w 426034"/>
                <a:gd name="connsiteY4" fmla="*/ 163289 h 167472"/>
                <a:gd name="connsiteX5" fmla="*/ 401620 w 426034"/>
                <a:gd name="connsiteY5" fmla="*/ 126050 h 167472"/>
                <a:gd name="connsiteX6" fmla="*/ 426035 w 426034"/>
                <a:gd name="connsiteY6" fmla="*/ 126804 h 167472"/>
                <a:gd name="connsiteX7" fmla="*/ 302591 w 426034"/>
                <a:gd name="connsiteY7" fmla="*/ 69 h 16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034" h="167472">
                  <a:moveTo>
                    <a:pt x="302591" y="0"/>
                  </a:moveTo>
                  <a:cubicBezTo>
                    <a:pt x="166802" y="3498"/>
                    <a:pt x="43495" y="51984"/>
                    <a:pt x="36774" y="54727"/>
                  </a:cubicBezTo>
                  <a:cubicBezTo>
                    <a:pt x="6805" y="66728"/>
                    <a:pt x="-7803" y="100744"/>
                    <a:pt x="4199" y="130713"/>
                  </a:cubicBezTo>
                  <a:cubicBezTo>
                    <a:pt x="13320" y="153619"/>
                    <a:pt x="35266" y="167472"/>
                    <a:pt x="58514" y="167472"/>
                  </a:cubicBezTo>
                  <a:cubicBezTo>
                    <a:pt x="65715" y="167472"/>
                    <a:pt x="73122" y="166169"/>
                    <a:pt x="80186" y="163289"/>
                  </a:cubicBezTo>
                  <a:cubicBezTo>
                    <a:pt x="130523" y="143195"/>
                    <a:pt x="286337" y="97246"/>
                    <a:pt x="401620" y="126050"/>
                  </a:cubicBezTo>
                  <a:cubicBezTo>
                    <a:pt x="409918" y="128107"/>
                    <a:pt x="418148" y="128245"/>
                    <a:pt x="426035" y="126804"/>
                  </a:cubicBezTo>
                  <a:cubicBezTo>
                    <a:pt x="367193" y="109659"/>
                    <a:pt x="309929" y="77221"/>
                    <a:pt x="302591" y="69"/>
                  </a:cubicBezTo>
                  <a:close/>
                </a:path>
              </a:pathLst>
            </a:custGeom>
            <a:solidFill>
              <a:srgbClr val="383838"/>
            </a:solidFill>
            <a:ln w="6858" cap="flat">
              <a:noFill/>
              <a:prstDash val="solid"/>
              <a:miter/>
            </a:ln>
          </p:spPr>
          <p:txBody>
            <a:bodyPr rtlCol="0" anchor="ctr"/>
            <a:lstStyle/>
            <a:p>
              <a:endParaRPr lang="en-ES"/>
            </a:p>
          </p:txBody>
        </p:sp>
        <p:sp>
          <p:nvSpPr>
            <p:cNvPr id="200" name="Freeform 199">
              <a:extLst>
                <a:ext uri="{FF2B5EF4-FFF2-40B4-BE49-F238E27FC236}">
                  <a16:creationId xmlns:a16="http://schemas.microsoft.com/office/drawing/2014/main" id="{5E689B1F-8491-461F-A487-7C999A1DFE3D}"/>
                </a:ext>
              </a:extLst>
            </p:cNvPr>
            <p:cNvSpPr/>
            <p:nvPr/>
          </p:nvSpPr>
          <p:spPr>
            <a:xfrm>
              <a:off x="5072237" y="5308368"/>
              <a:ext cx="171698" cy="126939"/>
            </a:xfrm>
            <a:custGeom>
              <a:avLst/>
              <a:gdLst>
                <a:gd name="connsiteX0" fmla="*/ 169941 w 171698"/>
                <a:gd name="connsiteY0" fmla="*/ 83597 h 126939"/>
                <a:gd name="connsiteX1" fmla="*/ 127422 w 171698"/>
                <a:gd name="connsiteY1" fmla="*/ 12754 h 126939"/>
                <a:gd name="connsiteX2" fmla="*/ 0 w 171698"/>
                <a:gd name="connsiteY2" fmla="*/ 204 h 126939"/>
                <a:gd name="connsiteX3" fmla="*/ 123444 w 171698"/>
                <a:gd name="connsiteY3" fmla="*/ 126939 h 126939"/>
                <a:gd name="connsiteX4" fmla="*/ 169941 w 171698"/>
                <a:gd name="connsiteY4" fmla="*/ 83597 h 1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98" h="126939">
                  <a:moveTo>
                    <a:pt x="169941" y="83597"/>
                  </a:moveTo>
                  <a:cubicBezTo>
                    <a:pt x="177759" y="52256"/>
                    <a:pt x="158763" y="20572"/>
                    <a:pt x="127422" y="12754"/>
                  </a:cubicBezTo>
                  <a:cubicBezTo>
                    <a:pt x="85794" y="2329"/>
                    <a:pt x="42314" y="-894"/>
                    <a:pt x="0" y="204"/>
                  </a:cubicBezTo>
                  <a:cubicBezTo>
                    <a:pt x="7407" y="77356"/>
                    <a:pt x="64602" y="109794"/>
                    <a:pt x="123444" y="126939"/>
                  </a:cubicBezTo>
                  <a:cubicBezTo>
                    <a:pt x="145458" y="122961"/>
                    <a:pt x="164112" y="106640"/>
                    <a:pt x="169941" y="83597"/>
                  </a:cubicBezTo>
                  <a:close/>
                </a:path>
              </a:pathLst>
            </a:custGeom>
            <a:solidFill>
              <a:srgbClr val="383838"/>
            </a:solidFill>
            <a:ln w="6858" cap="flat">
              <a:noFill/>
              <a:prstDash val="solid"/>
              <a:miter/>
            </a:ln>
          </p:spPr>
          <p:txBody>
            <a:bodyPr rtlCol="0" anchor="ctr"/>
            <a:lstStyle/>
            <a:p>
              <a:endParaRPr lang="en-ES"/>
            </a:p>
          </p:txBody>
        </p:sp>
        <p:sp>
          <p:nvSpPr>
            <p:cNvPr id="201" name="Freeform 200">
              <a:extLst>
                <a:ext uri="{FF2B5EF4-FFF2-40B4-BE49-F238E27FC236}">
                  <a16:creationId xmlns:a16="http://schemas.microsoft.com/office/drawing/2014/main" id="{92644E74-EF8A-62BB-6219-02A839ACE5B6}"/>
                </a:ext>
              </a:extLst>
            </p:cNvPr>
            <p:cNvSpPr/>
            <p:nvPr/>
          </p:nvSpPr>
          <p:spPr>
            <a:xfrm>
              <a:off x="5524128" y="5279905"/>
              <a:ext cx="130216" cy="156362"/>
            </a:xfrm>
            <a:custGeom>
              <a:avLst/>
              <a:gdLst>
                <a:gd name="connsiteX0" fmla="*/ 17128 w 130216"/>
                <a:gd name="connsiteY0" fmla="*/ 56579 h 156362"/>
                <a:gd name="connsiteX1" fmla="*/ 17128 w 130216"/>
                <a:gd name="connsiteY1" fmla="*/ 139217 h 156362"/>
                <a:gd name="connsiteX2" fmla="*/ 58482 w 130216"/>
                <a:gd name="connsiteY2" fmla="*/ 156362 h 156362"/>
                <a:gd name="connsiteX3" fmla="*/ 99835 w 130216"/>
                <a:gd name="connsiteY3" fmla="*/ 139217 h 156362"/>
                <a:gd name="connsiteX4" fmla="*/ 130216 w 130216"/>
                <a:gd name="connsiteY4" fmla="*/ 108836 h 156362"/>
                <a:gd name="connsiteX5" fmla="*/ 92909 w 130216"/>
                <a:gd name="connsiteY5" fmla="*/ 11384 h 156362"/>
                <a:gd name="connsiteX6" fmla="*/ 92909 w 130216"/>
                <a:gd name="connsiteY6" fmla="*/ 0 h 156362"/>
                <a:gd name="connsiteX7" fmla="*/ 56836 w 130216"/>
                <a:gd name="connsiteY7" fmla="*/ 16870 h 156362"/>
                <a:gd name="connsiteX8" fmla="*/ 17128 w 130216"/>
                <a:gd name="connsiteY8" fmla="*/ 56579 h 1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16" h="156362">
                  <a:moveTo>
                    <a:pt x="17128" y="56579"/>
                  </a:moveTo>
                  <a:cubicBezTo>
                    <a:pt x="-5709" y="79347"/>
                    <a:pt x="-5709" y="116380"/>
                    <a:pt x="17128" y="139217"/>
                  </a:cubicBezTo>
                  <a:cubicBezTo>
                    <a:pt x="28512" y="150670"/>
                    <a:pt x="43531" y="156362"/>
                    <a:pt x="58482" y="156362"/>
                  </a:cubicBezTo>
                  <a:cubicBezTo>
                    <a:pt x="73432" y="156362"/>
                    <a:pt x="88383" y="150670"/>
                    <a:pt x="99835" y="139217"/>
                  </a:cubicBezTo>
                  <a:lnTo>
                    <a:pt x="130216" y="108836"/>
                  </a:lnTo>
                  <a:cubicBezTo>
                    <a:pt x="107722" y="86411"/>
                    <a:pt x="92909" y="55412"/>
                    <a:pt x="92909" y="11384"/>
                  </a:cubicBezTo>
                  <a:lnTo>
                    <a:pt x="92909" y="0"/>
                  </a:lnTo>
                  <a:cubicBezTo>
                    <a:pt x="79741" y="1166"/>
                    <a:pt x="66917" y="6789"/>
                    <a:pt x="56836" y="16870"/>
                  </a:cubicBezTo>
                  <a:lnTo>
                    <a:pt x="17128" y="56579"/>
                  </a:lnTo>
                  <a:close/>
                </a:path>
              </a:pathLst>
            </a:custGeom>
            <a:solidFill>
              <a:srgbClr val="383838"/>
            </a:solidFill>
            <a:ln w="6858" cap="flat">
              <a:noFill/>
              <a:prstDash val="solid"/>
              <a:miter/>
            </a:ln>
          </p:spPr>
          <p:txBody>
            <a:bodyPr rtlCol="0" anchor="ctr"/>
            <a:lstStyle/>
            <a:p>
              <a:endParaRPr lang="en-ES"/>
            </a:p>
          </p:txBody>
        </p:sp>
        <p:sp>
          <p:nvSpPr>
            <p:cNvPr id="202" name="Freeform 201">
              <a:extLst>
                <a:ext uri="{FF2B5EF4-FFF2-40B4-BE49-F238E27FC236}">
                  <a16:creationId xmlns:a16="http://schemas.microsoft.com/office/drawing/2014/main" id="{2585B92E-BEDC-FCF3-C11A-D71C85A5DB37}"/>
                </a:ext>
              </a:extLst>
            </p:cNvPr>
            <p:cNvSpPr/>
            <p:nvPr/>
          </p:nvSpPr>
          <p:spPr>
            <a:xfrm>
              <a:off x="5616968" y="5279734"/>
              <a:ext cx="63762" cy="109075"/>
            </a:xfrm>
            <a:custGeom>
              <a:avLst/>
              <a:gdLst>
                <a:gd name="connsiteX0" fmla="*/ 37308 w 63762"/>
                <a:gd name="connsiteY0" fmla="*/ 109076 h 109075"/>
                <a:gd name="connsiteX1" fmla="*/ 46635 w 63762"/>
                <a:gd name="connsiteY1" fmla="*/ 99749 h 109075"/>
                <a:gd name="connsiteX2" fmla="*/ 46635 w 63762"/>
                <a:gd name="connsiteY2" fmla="*/ 17110 h 109075"/>
                <a:gd name="connsiteX3" fmla="*/ 0 w 63762"/>
                <a:gd name="connsiteY3" fmla="*/ 239 h 109075"/>
                <a:gd name="connsiteX4" fmla="*/ 0 w 63762"/>
                <a:gd name="connsiteY4" fmla="*/ 11624 h 109075"/>
                <a:gd name="connsiteX5" fmla="*/ 37308 w 63762"/>
                <a:gd name="connsiteY5" fmla="*/ 109076 h 10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62" h="109075">
                  <a:moveTo>
                    <a:pt x="37308" y="109076"/>
                  </a:moveTo>
                  <a:lnTo>
                    <a:pt x="46635" y="99749"/>
                  </a:lnTo>
                  <a:cubicBezTo>
                    <a:pt x="69472" y="76980"/>
                    <a:pt x="69472" y="39947"/>
                    <a:pt x="46635" y="17110"/>
                  </a:cubicBezTo>
                  <a:cubicBezTo>
                    <a:pt x="33879" y="4354"/>
                    <a:pt x="16665" y="-1270"/>
                    <a:pt x="0" y="239"/>
                  </a:cubicBezTo>
                  <a:lnTo>
                    <a:pt x="0" y="11624"/>
                  </a:lnTo>
                  <a:cubicBezTo>
                    <a:pt x="0" y="55652"/>
                    <a:pt x="14813" y="86719"/>
                    <a:pt x="37308" y="109076"/>
                  </a:cubicBezTo>
                  <a:close/>
                </a:path>
              </a:pathLst>
            </a:custGeom>
            <a:solidFill>
              <a:srgbClr val="383838"/>
            </a:solidFill>
            <a:ln w="6858" cap="flat">
              <a:noFill/>
              <a:prstDash val="solid"/>
              <a:miter/>
            </a:ln>
          </p:spPr>
          <p:txBody>
            <a:bodyPr rtlCol="0" anchor="ctr"/>
            <a:lstStyle/>
            <a:p>
              <a:endParaRPr lang="en-ES"/>
            </a:p>
          </p:txBody>
        </p:sp>
      </p:grpSp>
      <p:sp>
        <p:nvSpPr>
          <p:cNvPr id="25" name="Content Placeholder 2">
            <a:extLst>
              <a:ext uri="{FF2B5EF4-FFF2-40B4-BE49-F238E27FC236}">
                <a16:creationId xmlns:a16="http://schemas.microsoft.com/office/drawing/2014/main" id="{1123E954-7BDB-AB1D-0364-044F6AF6B9F1}"/>
              </a:ext>
            </a:extLst>
          </p:cNvPr>
          <p:cNvSpPr txBox="1">
            <a:spLocks/>
          </p:cNvSpPr>
          <p:nvPr/>
        </p:nvSpPr>
        <p:spPr>
          <a:xfrm>
            <a:off x="1689100" y="4260739"/>
            <a:ext cx="3454400" cy="5207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b="1" dirty="0">
                <a:solidFill>
                  <a:srgbClr val="007371"/>
                </a:solidFill>
                <a:latin typeface="Arial" panose="020B0604020202020204" pitchFamily="34" charset="0"/>
                <a:cs typeface="Arial" panose="020B0604020202020204" pitchFamily="34" charset="0"/>
              </a:rPr>
              <a:t>Absence of lower extremity noted</a:t>
            </a:r>
            <a:endParaRPr kumimoji="0" lang="en-US" sz="2000" i="0" u="none" strike="noStrike" kern="1200" cap="none" spc="0" normalizeH="0" baseline="0" noProof="0" dirty="0">
              <a:ln>
                <a:noFill/>
              </a:ln>
              <a:solidFill>
                <a:srgbClr val="007371"/>
              </a:solidFill>
              <a:effectLst/>
              <a:uLnTx/>
              <a:uFillTx/>
              <a:latin typeface="Arial" panose="020B0604020202020204" pitchFamily="34" charset="0"/>
              <a:ea typeface="Libre Franklin"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C57369D-6064-4A06-E07D-0C1A7AE51A20}"/>
              </a:ext>
            </a:extLst>
          </p:cNvPr>
          <p:cNvCxnSpPr/>
          <p:nvPr/>
        </p:nvCxnSpPr>
        <p:spPr>
          <a:xfrm>
            <a:off x="2032001" y="4061777"/>
            <a:ext cx="2904066" cy="0"/>
          </a:xfrm>
          <a:prstGeom prst="line">
            <a:avLst/>
          </a:prstGeom>
          <a:ln w="76200" cmpd="sng">
            <a:solidFill>
              <a:srgbClr val="00737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836371C-54B2-7B25-C312-719B201BD551}"/>
              </a:ext>
            </a:extLst>
          </p:cNvPr>
          <p:cNvCxnSpPr/>
          <p:nvPr/>
        </p:nvCxnSpPr>
        <p:spPr>
          <a:xfrm>
            <a:off x="4986868" y="4061777"/>
            <a:ext cx="2904066" cy="0"/>
          </a:xfrm>
          <a:prstGeom prst="line">
            <a:avLst/>
          </a:prstGeom>
          <a:ln w="76200" cmpd="sng">
            <a:solidFill>
              <a:srgbClr val="6B1E74"/>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ECD2373-3137-6115-81A0-D45239CFCDD4}"/>
              </a:ext>
            </a:extLst>
          </p:cNvPr>
          <p:cNvCxnSpPr/>
          <p:nvPr/>
        </p:nvCxnSpPr>
        <p:spPr>
          <a:xfrm>
            <a:off x="7941734" y="4061777"/>
            <a:ext cx="3293533" cy="8467"/>
          </a:xfrm>
          <a:prstGeom prst="line">
            <a:avLst/>
          </a:prstGeom>
          <a:ln w="76200" cmpd="sng">
            <a:solidFill>
              <a:srgbClr val="190D3F"/>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AC13538F-7957-D7F9-DFFD-04646B28442B}"/>
              </a:ext>
            </a:extLst>
          </p:cNvPr>
          <p:cNvSpPr>
            <a:spLocks noChangeAspect="1"/>
          </p:cNvSpPr>
          <p:nvPr/>
        </p:nvSpPr>
        <p:spPr>
          <a:xfrm>
            <a:off x="2672080" y="1989138"/>
            <a:ext cx="1557020" cy="1463040"/>
          </a:xfrm>
          <a:prstGeom prst="ellipse">
            <a:avLst/>
          </a:prstGeom>
          <a:solidFill>
            <a:srgbClr val="0073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Year</a:t>
            </a:r>
          </a:p>
          <a:p>
            <a:pPr algn="ctr"/>
            <a:r>
              <a:rPr lang="en-US" sz="3200" b="1" dirty="0">
                <a:latin typeface="Arial" panose="020B0604020202020204" pitchFamily="34" charset="0"/>
                <a:cs typeface="Arial" panose="020B0604020202020204" pitchFamily="34" charset="0"/>
              </a:rPr>
              <a:t>1</a:t>
            </a:r>
          </a:p>
        </p:txBody>
      </p:sp>
      <p:sp>
        <p:nvSpPr>
          <p:cNvPr id="30" name="Oval 29">
            <a:extLst>
              <a:ext uri="{FF2B5EF4-FFF2-40B4-BE49-F238E27FC236}">
                <a16:creationId xmlns:a16="http://schemas.microsoft.com/office/drawing/2014/main" id="{7E4D9FAF-6A7E-0461-2541-8312604F5A8A}"/>
              </a:ext>
            </a:extLst>
          </p:cNvPr>
          <p:cNvSpPr>
            <a:spLocks noChangeAspect="1"/>
          </p:cNvSpPr>
          <p:nvPr/>
        </p:nvSpPr>
        <p:spPr>
          <a:xfrm>
            <a:off x="5561436" y="1989138"/>
            <a:ext cx="1573954" cy="1463040"/>
          </a:xfrm>
          <a:prstGeom prst="ellipse">
            <a:avLst/>
          </a:prstGeom>
          <a:solidFill>
            <a:srgbClr val="6B1E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Year </a:t>
            </a:r>
          </a:p>
          <a:p>
            <a:pPr algn="ctr"/>
            <a:r>
              <a:rPr lang="en-US" sz="3200" b="1" dirty="0">
                <a:latin typeface="Arial" panose="020B0604020202020204" pitchFamily="34" charset="0"/>
                <a:cs typeface="Arial" panose="020B0604020202020204" pitchFamily="34" charset="0"/>
              </a:rPr>
              <a:t>2</a:t>
            </a:r>
          </a:p>
        </p:txBody>
      </p:sp>
      <p:sp>
        <p:nvSpPr>
          <p:cNvPr id="31" name="Oval 30">
            <a:extLst>
              <a:ext uri="{FF2B5EF4-FFF2-40B4-BE49-F238E27FC236}">
                <a16:creationId xmlns:a16="http://schemas.microsoft.com/office/drawing/2014/main" id="{CD420EE7-4A37-57E5-A5F0-EA3650B70DE1}"/>
              </a:ext>
            </a:extLst>
          </p:cNvPr>
          <p:cNvSpPr>
            <a:spLocks noChangeAspect="1"/>
          </p:cNvSpPr>
          <p:nvPr/>
        </p:nvSpPr>
        <p:spPr>
          <a:xfrm>
            <a:off x="8759825" y="1971324"/>
            <a:ext cx="1560194" cy="1463040"/>
          </a:xfrm>
          <a:prstGeom prst="ellipse">
            <a:avLst/>
          </a:prstGeom>
          <a:solidFill>
            <a:srgbClr val="190D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Year</a:t>
            </a:r>
          </a:p>
          <a:p>
            <a:pPr algn="ctr"/>
            <a:r>
              <a:rPr lang="en-US" sz="3200" b="1" dirty="0">
                <a:latin typeface="Arial" panose="020B0604020202020204" pitchFamily="34" charset="0"/>
                <a:cs typeface="Arial" panose="020B0604020202020204" pitchFamily="34" charset="0"/>
              </a:rPr>
              <a:t>3</a:t>
            </a:r>
          </a:p>
        </p:txBody>
      </p:sp>
      <p:cxnSp>
        <p:nvCxnSpPr>
          <p:cNvPr id="32" name="Straight Connector 31">
            <a:extLst>
              <a:ext uri="{FF2B5EF4-FFF2-40B4-BE49-F238E27FC236}">
                <a16:creationId xmlns:a16="http://schemas.microsoft.com/office/drawing/2014/main" id="{97F0906A-8A8D-63CB-4EE9-5F09908FC60E}"/>
              </a:ext>
            </a:extLst>
          </p:cNvPr>
          <p:cNvCxnSpPr/>
          <p:nvPr/>
        </p:nvCxnSpPr>
        <p:spPr>
          <a:xfrm flipH="1" flipV="1">
            <a:off x="3467099" y="3469111"/>
            <a:ext cx="4234" cy="575733"/>
          </a:xfrm>
          <a:prstGeom prst="line">
            <a:avLst/>
          </a:prstGeom>
          <a:ln w="38100" cmpd="sng">
            <a:solidFill>
              <a:srgbClr val="139999"/>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944EB38-D829-BE7E-7F58-055A949EE34C}"/>
              </a:ext>
            </a:extLst>
          </p:cNvPr>
          <p:cNvCxnSpPr/>
          <p:nvPr/>
        </p:nvCxnSpPr>
        <p:spPr>
          <a:xfrm flipH="1" flipV="1">
            <a:off x="6371166" y="3469111"/>
            <a:ext cx="4234" cy="575733"/>
          </a:xfrm>
          <a:prstGeom prst="line">
            <a:avLst/>
          </a:prstGeom>
          <a:ln w="38100" cmpd="sng">
            <a:solidFill>
              <a:srgbClr val="6B1E7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1AD2C0-CF55-9772-BDF6-C81B9D45692E}"/>
              </a:ext>
            </a:extLst>
          </p:cNvPr>
          <p:cNvCxnSpPr/>
          <p:nvPr/>
        </p:nvCxnSpPr>
        <p:spPr>
          <a:xfrm flipH="1" flipV="1">
            <a:off x="9588499" y="3469111"/>
            <a:ext cx="4234" cy="575733"/>
          </a:xfrm>
          <a:prstGeom prst="line">
            <a:avLst/>
          </a:prstGeom>
          <a:ln w="38100" cmpd="sng">
            <a:solidFill>
              <a:srgbClr val="190D3F"/>
            </a:solidFill>
          </a:ln>
        </p:spPr>
        <p:style>
          <a:lnRef idx="2">
            <a:schemeClr val="accent1"/>
          </a:lnRef>
          <a:fillRef idx="0">
            <a:schemeClr val="accent1"/>
          </a:fillRef>
          <a:effectRef idx="1">
            <a:schemeClr val="accent1"/>
          </a:effectRef>
          <a:fontRef idx="minor">
            <a:schemeClr val="tx1"/>
          </a:fontRef>
        </p:style>
      </p:cxnSp>
      <p:sp>
        <p:nvSpPr>
          <p:cNvPr id="35" name="Content Placeholder 2">
            <a:extLst>
              <a:ext uri="{FF2B5EF4-FFF2-40B4-BE49-F238E27FC236}">
                <a16:creationId xmlns:a16="http://schemas.microsoft.com/office/drawing/2014/main" id="{23DE8576-7887-FB6A-6736-C1AF9D5ABC57}"/>
              </a:ext>
            </a:extLst>
          </p:cNvPr>
          <p:cNvSpPr txBox="1">
            <a:spLocks/>
          </p:cNvSpPr>
          <p:nvPr/>
        </p:nvSpPr>
        <p:spPr>
          <a:xfrm>
            <a:off x="4974070" y="4260738"/>
            <a:ext cx="2891464" cy="43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b="1" dirty="0">
                <a:solidFill>
                  <a:srgbClr val="6B1E74"/>
                </a:solidFill>
                <a:latin typeface="Arial" panose="020B0604020202020204" pitchFamily="34" charset="0"/>
                <a:cs typeface="Arial" panose="020B0604020202020204" pitchFamily="34" charset="0"/>
              </a:rPr>
              <a:t>Amputation not noted</a:t>
            </a:r>
            <a:endParaRPr kumimoji="0" lang="en-US" sz="2000" b="0" i="0" u="none" strike="noStrike" kern="1200" cap="none" spc="0" normalizeH="0" baseline="0" noProof="0" dirty="0">
              <a:ln>
                <a:noFill/>
              </a:ln>
              <a:solidFill>
                <a:srgbClr val="6B1E74"/>
              </a:solidFill>
              <a:effectLst/>
              <a:uLnTx/>
              <a:uFillTx/>
              <a:latin typeface="Arial" panose="020B0604020202020204" pitchFamily="34" charset="0"/>
              <a:ea typeface="Libre Franklin" charset="0"/>
              <a:cs typeface="Arial" panose="020B0604020202020204" pitchFamily="34" charset="0"/>
            </a:endParaRPr>
          </a:p>
        </p:txBody>
      </p:sp>
      <p:sp>
        <p:nvSpPr>
          <p:cNvPr id="36" name="Content Placeholder 2">
            <a:extLst>
              <a:ext uri="{FF2B5EF4-FFF2-40B4-BE49-F238E27FC236}">
                <a16:creationId xmlns:a16="http://schemas.microsoft.com/office/drawing/2014/main" id="{5522AC46-CAC6-EE15-12D3-4D93AE3D69E6}"/>
              </a:ext>
            </a:extLst>
          </p:cNvPr>
          <p:cNvSpPr txBox="1">
            <a:spLocks/>
          </p:cNvSpPr>
          <p:nvPr/>
        </p:nvSpPr>
        <p:spPr>
          <a:xfrm>
            <a:off x="7852736" y="4260738"/>
            <a:ext cx="3780463" cy="411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2000" b="1" dirty="0">
                <a:solidFill>
                  <a:srgbClr val="190D3F"/>
                </a:solidFill>
                <a:latin typeface="Arial" panose="020B0604020202020204" pitchFamily="34" charset="0"/>
                <a:cs typeface="Arial" panose="020B0604020202020204" pitchFamily="34" charset="0"/>
              </a:rPr>
              <a:t>No diagnosis noted in Year 2 </a:t>
            </a:r>
          </a:p>
        </p:txBody>
      </p:sp>
      <p:pic>
        <p:nvPicPr>
          <p:cNvPr id="37" name="Picture 36" descr="A picture containing text, person, person, posing&#10;&#10;Description automatically generated">
            <a:extLst>
              <a:ext uri="{FF2B5EF4-FFF2-40B4-BE49-F238E27FC236}">
                <a16:creationId xmlns:a16="http://schemas.microsoft.com/office/drawing/2014/main" id="{3414086D-73C9-BF7A-B2FF-A2AC1C198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358" y="3424"/>
            <a:ext cx="1739026" cy="2226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Content Placeholder 2">
            <a:extLst>
              <a:ext uri="{FF2B5EF4-FFF2-40B4-BE49-F238E27FC236}">
                <a16:creationId xmlns:a16="http://schemas.microsoft.com/office/drawing/2014/main" id="{1C7D5213-4BAA-8E8F-3568-98A00BCD2C01}"/>
              </a:ext>
            </a:extLst>
          </p:cNvPr>
          <p:cNvSpPr txBox="1">
            <a:spLocks/>
          </p:cNvSpPr>
          <p:nvPr/>
        </p:nvSpPr>
        <p:spPr>
          <a:xfrm>
            <a:off x="2021367" y="5088055"/>
            <a:ext cx="2891464" cy="936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b="1" dirty="0">
                <a:solidFill>
                  <a:srgbClr val="007371"/>
                </a:solidFill>
                <a:latin typeface="Arial" panose="020B0604020202020204" pitchFamily="34" charset="0"/>
                <a:cs typeface="Arial" panose="020B0604020202020204" pitchFamily="34" charset="0"/>
              </a:rPr>
              <a:t>DX: </a:t>
            </a:r>
            <a:r>
              <a:rPr lang="en-US" sz="2000" dirty="0">
                <a:solidFill>
                  <a:srgbClr val="007371"/>
                </a:solidFill>
                <a:latin typeface="Arial" panose="020B0604020202020204" pitchFamily="34" charset="0"/>
                <a:cs typeface="Arial" panose="020B0604020202020204" pitchFamily="34" charset="0"/>
              </a:rPr>
              <a:t>289.61</a:t>
            </a:r>
            <a:br>
              <a:rPr lang="en-US" sz="2000" dirty="0">
                <a:solidFill>
                  <a:srgbClr val="007371"/>
                </a:solidFill>
                <a:latin typeface="Arial" panose="020B0604020202020204" pitchFamily="34" charset="0"/>
                <a:cs typeface="Arial" panose="020B0604020202020204" pitchFamily="34" charset="0"/>
              </a:rPr>
            </a:br>
            <a:r>
              <a:rPr lang="en-US" sz="2000" b="1" dirty="0">
                <a:solidFill>
                  <a:srgbClr val="007371"/>
                </a:solidFill>
                <a:latin typeface="Arial" panose="020B0604020202020204" pitchFamily="34" charset="0"/>
                <a:cs typeface="Arial" panose="020B0604020202020204" pitchFamily="34" charset="0"/>
              </a:rPr>
              <a:t>HCC: </a:t>
            </a:r>
            <a:r>
              <a:rPr lang="en-US" sz="2000" dirty="0">
                <a:solidFill>
                  <a:srgbClr val="007371"/>
                </a:solidFill>
                <a:latin typeface="Arial" panose="020B0604020202020204" pitchFamily="34" charset="0"/>
                <a:cs typeface="Arial" panose="020B0604020202020204" pitchFamily="34" charset="0"/>
              </a:rPr>
              <a:t>0.519</a:t>
            </a:r>
            <a:br>
              <a:rPr lang="en-US" sz="2000" dirty="0">
                <a:solidFill>
                  <a:srgbClr val="007371"/>
                </a:solidFill>
                <a:latin typeface="Arial" panose="020B0604020202020204" pitchFamily="34" charset="0"/>
                <a:cs typeface="Arial" panose="020B0604020202020204" pitchFamily="34" charset="0"/>
              </a:rPr>
            </a:br>
            <a:r>
              <a:rPr lang="en-US" sz="2000" b="1" dirty="0">
                <a:solidFill>
                  <a:srgbClr val="007371"/>
                </a:solidFill>
                <a:latin typeface="Arial" panose="020B0604020202020204" pitchFamily="34" charset="0"/>
                <a:cs typeface="Arial" panose="020B0604020202020204" pitchFamily="34" charset="0"/>
              </a:rPr>
              <a:t>Revenue: </a:t>
            </a:r>
            <a:r>
              <a:rPr lang="en-US" sz="2000" dirty="0">
                <a:solidFill>
                  <a:srgbClr val="007371"/>
                </a:solidFill>
                <a:latin typeface="Arial" panose="020B0604020202020204" pitchFamily="34" charset="0"/>
                <a:cs typeface="Arial" panose="020B0604020202020204" pitchFamily="34" charset="0"/>
              </a:rPr>
              <a:t>------</a:t>
            </a:r>
            <a:endParaRPr lang="en-US" sz="2000" dirty="0">
              <a:solidFill>
                <a:srgbClr val="007371"/>
              </a:solidFill>
              <a:latin typeface="Arial" panose="020B0604020202020204" pitchFamily="34" charset="0"/>
              <a:ea typeface="Libre Franklin" charset="0"/>
              <a:cs typeface="Arial" panose="020B0604020202020204" pitchFamily="34" charset="0"/>
            </a:endParaRPr>
          </a:p>
          <a:p>
            <a:pPr marL="0" lvl="0" indent="0" algn="ctr">
              <a:buNone/>
              <a:defRPr/>
            </a:pPr>
            <a:endParaRPr kumimoji="0" lang="en-US" sz="2000" i="0" u="none" strike="noStrike" kern="1200" cap="none" spc="0" normalizeH="0" baseline="0" noProof="0" dirty="0">
              <a:ln>
                <a:noFill/>
              </a:ln>
              <a:solidFill>
                <a:srgbClr val="007371"/>
              </a:solidFill>
              <a:effectLst/>
              <a:uLnTx/>
              <a:uFillTx/>
              <a:latin typeface="Arial" panose="020B0604020202020204" pitchFamily="34" charset="0"/>
              <a:ea typeface="Libre Franklin" charset="0"/>
              <a:cs typeface="Arial" panose="020B0604020202020204" pitchFamily="34" charset="0"/>
            </a:endParaRPr>
          </a:p>
        </p:txBody>
      </p:sp>
      <p:sp>
        <p:nvSpPr>
          <p:cNvPr id="39" name="Content Placeholder 2">
            <a:extLst>
              <a:ext uri="{FF2B5EF4-FFF2-40B4-BE49-F238E27FC236}">
                <a16:creationId xmlns:a16="http://schemas.microsoft.com/office/drawing/2014/main" id="{EAA38763-79F7-24E7-9BF4-27B89020F9A1}"/>
              </a:ext>
            </a:extLst>
          </p:cNvPr>
          <p:cNvSpPr txBox="1">
            <a:spLocks/>
          </p:cNvSpPr>
          <p:nvPr/>
        </p:nvSpPr>
        <p:spPr>
          <a:xfrm>
            <a:off x="4974070" y="5082979"/>
            <a:ext cx="2891464" cy="825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000" b="1" dirty="0">
                <a:solidFill>
                  <a:srgbClr val="6B1E74"/>
                </a:solidFill>
                <a:latin typeface="Arial" panose="020B0604020202020204" pitchFamily="34" charset="0"/>
                <a:cs typeface="Arial" panose="020B0604020202020204" pitchFamily="34" charset="0"/>
              </a:rPr>
              <a:t>DX: </a:t>
            </a:r>
            <a:r>
              <a:rPr lang="en-US" sz="2000" dirty="0">
                <a:solidFill>
                  <a:srgbClr val="6B1E74"/>
                </a:solidFill>
                <a:latin typeface="Arial" panose="020B0604020202020204" pitchFamily="34" charset="0"/>
                <a:cs typeface="Arial" panose="020B0604020202020204" pitchFamily="34" charset="0"/>
              </a:rPr>
              <a:t>-------</a:t>
            </a:r>
            <a:br>
              <a:rPr lang="en-US" sz="2000" dirty="0">
                <a:solidFill>
                  <a:srgbClr val="6B1E74"/>
                </a:solidFill>
                <a:latin typeface="Arial" panose="020B0604020202020204" pitchFamily="34" charset="0"/>
                <a:cs typeface="Arial" panose="020B0604020202020204" pitchFamily="34" charset="0"/>
              </a:rPr>
            </a:br>
            <a:r>
              <a:rPr lang="en-US" sz="2000" b="1" dirty="0">
                <a:solidFill>
                  <a:srgbClr val="6B1E74"/>
                </a:solidFill>
                <a:latin typeface="Arial" panose="020B0604020202020204" pitchFamily="34" charset="0"/>
                <a:cs typeface="Arial" panose="020B0604020202020204" pitchFamily="34" charset="0"/>
              </a:rPr>
              <a:t>HCC: </a:t>
            </a:r>
            <a:r>
              <a:rPr lang="en-US" sz="2000" dirty="0">
                <a:solidFill>
                  <a:srgbClr val="6B1E74"/>
                </a:solidFill>
                <a:latin typeface="Arial" panose="020B0604020202020204" pitchFamily="34" charset="0"/>
                <a:cs typeface="Arial" panose="020B0604020202020204" pitchFamily="34" charset="0"/>
              </a:rPr>
              <a:t>------</a:t>
            </a:r>
            <a:br>
              <a:rPr lang="en-US" sz="2000" dirty="0">
                <a:solidFill>
                  <a:srgbClr val="6B1E74"/>
                </a:solidFill>
                <a:latin typeface="Arial" panose="020B0604020202020204" pitchFamily="34" charset="0"/>
                <a:cs typeface="Arial" panose="020B0604020202020204" pitchFamily="34" charset="0"/>
              </a:rPr>
            </a:br>
            <a:r>
              <a:rPr lang="en-US" sz="2000" b="1" dirty="0">
                <a:solidFill>
                  <a:srgbClr val="6B1E74"/>
                </a:solidFill>
                <a:latin typeface="Arial" panose="020B0604020202020204" pitchFamily="34" charset="0"/>
                <a:cs typeface="Arial" panose="020B0604020202020204" pitchFamily="34" charset="0"/>
              </a:rPr>
              <a:t>Revenue: </a:t>
            </a:r>
            <a:r>
              <a:rPr lang="en-US" sz="2000" dirty="0">
                <a:solidFill>
                  <a:srgbClr val="6B1E74"/>
                </a:solidFill>
                <a:latin typeface="Arial" panose="020B0604020202020204" pitchFamily="34" charset="0"/>
                <a:cs typeface="Arial" panose="020B0604020202020204" pitchFamily="34" charset="0"/>
              </a:rPr>
              <a:t>$4982</a:t>
            </a:r>
            <a:endParaRPr kumimoji="0" lang="en-US" sz="2000" b="0" i="0" u="none" strike="noStrike" kern="1200" cap="none" spc="0" normalizeH="0" baseline="0" noProof="0" dirty="0">
              <a:ln>
                <a:noFill/>
              </a:ln>
              <a:solidFill>
                <a:srgbClr val="6B1E74"/>
              </a:solidFill>
              <a:effectLst/>
              <a:uLnTx/>
              <a:uFillTx/>
              <a:latin typeface="Arial" panose="020B0604020202020204" pitchFamily="34" charset="0"/>
              <a:ea typeface="Libre Franklin" charset="0"/>
              <a:cs typeface="Arial" panose="020B0604020202020204" pitchFamily="34" charset="0"/>
            </a:endParaRPr>
          </a:p>
        </p:txBody>
      </p:sp>
      <p:sp>
        <p:nvSpPr>
          <p:cNvPr id="40" name="Content Placeholder 2">
            <a:extLst>
              <a:ext uri="{FF2B5EF4-FFF2-40B4-BE49-F238E27FC236}">
                <a16:creationId xmlns:a16="http://schemas.microsoft.com/office/drawing/2014/main" id="{F565B1A4-7627-3A45-A2FF-3E06D2214387}"/>
              </a:ext>
            </a:extLst>
          </p:cNvPr>
          <p:cNvSpPr txBox="1">
            <a:spLocks/>
          </p:cNvSpPr>
          <p:nvPr/>
        </p:nvSpPr>
        <p:spPr>
          <a:xfrm>
            <a:off x="7974560" y="5037458"/>
            <a:ext cx="3365596" cy="825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2000" b="1" dirty="0">
                <a:solidFill>
                  <a:srgbClr val="201A51"/>
                </a:solidFill>
                <a:latin typeface="Arial" panose="020B0604020202020204" pitchFamily="34" charset="0"/>
                <a:cs typeface="Arial" panose="020B0604020202020204" pitchFamily="34" charset="0"/>
              </a:rPr>
              <a:t>DX: </a:t>
            </a:r>
            <a:r>
              <a:rPr lang="en-US" sz="2000" dirty="0">
                <a:solidFill>
                  <a:srgbClr val="201A51"/>
                </a:solidFill>
                <a:latin typeface="Arial" panose="020B0604020202020204" pitchFamily="34" charset="0"/>
                <a:cs typeface="Arial" panose="020B0604020202020204" pitchFamily="34" charset="0"/>
              </a:rPr>
              <a:t>-------</a:t>
            </a:r>
            <a:br>
              <a:rPr lang="en-US" sz="2000" dirty="0">
                <a:solidFill>
                  <a:srgbClr val="201A51"/>
                </a:solidFill>
                <a:latin typeface="Arial" panose="020B0604020202020204" pitchFamily="34" charset="0"/>
                <a:cs typeface="Arial" panose="020B0604020202020204" pitchFamily="34" charset="0"/>
              </a:rPr>
            </a:br>
            <a:r>
              <a:rPr lang="en-US" sz="2000" b="1" dirty="0">
                <a:solidFill>
                  <a:srgbClr val="201A51"/>
                </a:solidFill>
                <a:latin typeface="Arial" panose="020B0604020202020204" pitchFamily="34" charset="0"/>
                <a:cs typeface="Arial" panose="020B0604020202020204" pitchFamily="34" charset="0"/>
              </a:rPr>
              <a:t>HCC: </a:t>
            </a:r>
            <a:r>
              <a:rPr lang="en-US" sz="2000" dirty="0">
                <a:solidFill>
                  <a:srgbClr val="201A51"/>
                </a:solidFill>
                <a:latin typeface="Arial" panose="020B0604020202020204" pitchFamily="34" charset="0"/>
                <a:cs typeface="Arial" panose="020B0604020202020204" pitchFamily="34" charset="0"/>
              </a:rPr>
              <a:t>------</a:t>
            </a:r>
            <a:br>
              <a:rPr lang="en-US" sz="2000" dirty="0">
                <a:solidFill>
                  <a:srgbClr val="201A51"/>
                </a:solidFill>
                <a:latin typeface="Arial" panose="020B0604020202020204" pitchFamily="34" charset="0"/>
                <a:cs typeface="Arial" panose="020B0604020202020204" pitchFamily="34" charset="0"/>
              </a:rPr>
            </a:br>
            <a:r>
              <a:rPr lang="en-US" sz="2000" b="1" dirty="0">
                <a:solidFill>
                  <a:srgbClr val="FF0000"/>
                </a:solidFill>
                <a:latin typeface="Arial" panose="020B0604020202020204" pitchFamily="34" charset="0"/>
                <a:cs typeface="Arial" panose="020B0604020202020204" pitchFamily="34" charset="0"/>
              </a:rPr>
              <a:t>Revenue: $0!!!</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Libre Franklin" charset="0"/>
              <a:cs typeface="Arial" panose="020B0604020202020204" pitchFamily="34" charset="0"/>
            </a:endParaRPr>
          </a:p>
        </p:txBody>
      </p:sp>
      <p:sp>
        <p:nvSpPr>
          <p:cNvPr id="41" name="Content Placeholder 2">
            <a:extLst>
              <a:ext uri="{FF2B5EF4-FFF2-40B4-BE49-F238E27FC236}">
                <a16:creationId xmlns:a16="http://schemas.microsoft.com/office/drawing/2014/main" id="{9EDBBCBE-0A38-A248-125E-D20B4FC43C30}"/>
              </a:ext>
            </a:extLst>
          </p:cNvPr>
          <p:cNvSpPr txBox="1">
            <a:spLocks/>
          </p:cNvSpPr>
          <p:nvPr/>
        </p:nvSpPr>
        <p:spPr>
          <a:xfrm>
            <a:off x="7905701" y="4586648"/>
            <a:ext cx="3365596" cy="389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2000" b="1" i="1" dirty="0">
                <a:solidFill>
                  <a:srgbClr val="FF0000"/>
                </a:solidFill>
              </a:rPr>
              <a:t>Limb must have grown back!</a:t>
            </a:r>
          </a:p>
        </p:txBody>
      </p:sp>
    </p:spTree>
    <p:extLst>
      <p:ext uri="{BB962C8B-B14F-4D97-AF65-F5344CB8AC3E}">
        <p14:creationId xmlns:p14="http://schemas.microsoft.com/office/powerpoint/2010/main" val="269501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E317191-69D4-CA0C-9BD7-4B59A2124C44}"/>
              </a:ext>
            </a:extLst>
          </p:cNvPr>
          <p:cNvSpPr/>
          <p:nvPr/>
        </p:nvSpPr>
        <p:spPr>
          <a:xfrm>
            <a:off x="0" y="0"/>
            <a:ext cx="12192000" cy="1520042"/>
          </a:xfrm>
          <a:custGeom>
            <a:avLst/>
            <a:gdLst/>
            <a:ahLst/>
            <a:cxnLst/>
            <a:rect l="l" t="t" r="r" b="b"/>
            <a:pathLst>
              <a:path w="11887200" h="6703059">
                <a:moveTo>
                  <a:pt x="11887200" y="0"/>
                </a:moveTo>
                <a:lnTo>
                  <a:pt x="0" y="0"/>
                </a:lnTo>
                <a:lnTo>
                  <a:pt x="0" y="6702552"/>
                </a:lnTo>
                <a:lnTo>
                  <a:pt x="11887200" y="6702552"/>
                </a:lnTo>
                <a:lnTo>
                  <a:pt x="11887200" y="0"/>
                </a:lnTo>
                <a:close/>
              </a:path>
            </a:pathLst>
          </a:custGeom>
          <a:solidFill>
            <a:srgbClr val="201552"/>
          </a:solidFill>
        </p:spPr>
        <p:txBody>
          <a:bodyPr wrap="square" lIns="0" tIns="0" rIns="0" bIns="0" rtlCol="0"/>
          <a:lstStyle/>
          <a:p>
            <a:endParaRPr/>
          </a:p>
        </p:txBody>
      </p:sp>
      <p:sp>
        <p:nvSpPr>
          <p:cNvPr id="2" name="Holder 4">
            <a:extLst>
              <a:ext uri="{FF2B5EF4-FFF2-40B4-BE49-F238E27FC236}">
                <a16:creationId xmlns:a16="http://schemas.microsoft.com/office/drawing/2014/main" id="{AADBCAE3-CB62-25A6-2CDE-D18B064DE10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chemeClr val="tx1"/>
                </a:solidFill>
                <a:latin typeface="system-ui"/>
              </a:rPr>
              <a:t>© 2023 </a:t>
            </a:r>
            <a:r>
              <a:rPr lang="en-GB" dirty="0" err="1">
                <a:solidFill>
                  <a:schemeClr val="tx1"/>
                </a:solidFill>
                <a:latin typeface="system-ui"/>
              </a:rPr>
              <a:t>ChenMed</a:t>
            </a:r>
            <a:r>
              <a:rPr lang="en-GB" dirty="0">
                <a:solidFill>
                  <a:schemeClr val="tx1"/>
                </a:solidFill>
                <a:latin typeface="system-ui"/>
              </a:rPr>
              <a:t>, LLC</a:t>
            </a:r>
            <a:endParaRPr lang="en-US" spc="-10" dirty="0">
              <a:solidFill>
                <a:schemeClr val="tx1"/>
              </a:solidFill>
              <a:latin typeface="Proxima Nova Rg" panose="02000506030000020004" pitchFamily="50" charset="0"/>
            </a:endParaRPr>
          </a:p>
        </p:txBody>
      </p:sp>
      <p:sp>
        <p:nvSpPr>
          <p:cNvPr id="8" name="Title 2">
            <a:extLst>
              <a:ext uri="{FF2B5EF4-FFF2-40B4-BE49-F238E27FC236}">
                <a16:creationId xmlns:a16="http://schemas.microsoft.com/office/drawing/2014/main" id="{400BACD0-8DAE-A330-7E1C-B742570B9EEE}"/>
              </a:ext>
            </a:extLst>
          </p:cNvPr>
          <p:cNvSpPr txBox="1">
            <a:spLocks/>
          </p:cNvSpPr>
          <p:nvPr/>
        </p:nvSpPr>
        <p:spPr>
          <a:xfrm>
            <a:off x="521552" y="301372"/>
            <a:ext cx="11056890" cy="12590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223B8"/>
                </a:solidFill>
                <a:latin typeface="Arial" panose="020B0604020202020204" pitchFamily="34" charset="0"/>
                <a:cs typeface="Arial" panose="020B0604020202020204" pitchFamily="34" charset="0"/>
              </a:rPr>
              <a:t>Every diagnosis code must be noted and billed </a:t>
            </a:r>
            <a:br>
              <a:rPr lang="en-US" sz="3600" b="1" dirty="0">
                <a:solidFill>
                  <a:srgbClr val="C223B8"/>
                </a:solidFill>
                <a:latin typeface="Arial" panose="020B0604020202020204" pitchFamily="34" charset="0"/>
                <a:cs typeface="Arial" panose="020B0604020202020204" pitchFamily="34" charset="0"/>
              </a:rPr>
            </a:br>
            <a:r>
              <a:rPr lang="en-US" sz="3600" b="1" dirty="0">
                <a:solidFill>
                  <a:srgbClr val="C223B8"/>
                </a:solidFill>
                <a:latin typeface="Arial" panose="020B0604020202020204" pitchFamily="34" charset="0"/>
                <a:cs typeface="Arial" panose="020B0604020202020204" pitchFamily="34" charset="0"/>
              </a:rPr>
              <a:t>for every year </a:t>
            </a:r>
            <a:r>
              <a:rPr lang="en-US" sz="3600" b="1" dirty="0">
                <a:solidFill>
                  <a:schemeClr val="bg1"/>
                </a:solidFill>
                <a:latin typeface="Arial" panose="020B0604020202020204" pitchFamily="34" charset="0"/>
                <a:cs typeface="Arial" panose="020B0604020202020204" pitchFamily="34" charset="0"/>
              </a:rPr>
              <a:t>or it will fall off the following year</a:t>
            </a:r>
          </a:p>
        </p:txBody>
      </p:sp>
      <p:sp>
        <p:nvSpPr>
          <p:cNvPr id="6" name="TextBox 5">
            <a:extLst>
              <a:ext uri="{FF2B5EF4-FFF2-40B4-BE49-F238E27FC236}">
                <a16:creationId xmlns:a16="http://schemas.microsoft.com/office/drawing/2014/main" id="{CF00DCC1-9476-A389-B535-BF3343B71BA7}"/>
              </a:ext>
            </a:extLst>
          </p:cNvPr>
          <p:cNvSpPr txBox="1"/>
          <p:nvPr/>
        </p:nvSpPr>
        <p:spPr>
          <a:xfrm>
            <a:off x="0" y="1529653"/>
            <a:ext cx="12192000" cy="400110"/>
          </a:xfrm>
          <a:prstGeom prst="rect">
            <a:avLst/>
          </a:prstGeom>
          <a:solidFill>
            <a:schemeClr val="bg1">
              <a:lumMod val="50000"/>
              <a:alpha val="24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1A51"/>
                </a:solidFill>
                <a:effectLst/>
                <a:uLnTx/>
                <a:uFillTx/>
                <a:latin typeface="Arial" panose="020B0604020202020204" pitchFamily="34" charset="0"/>
                <a:cs typeface="Arial" panose="020B0604020202020204" pitchFamily="34" charset="0"/>
              </a:rPr>
              <a:t>82% of HCC codes come from primary care.</a:t>
            </a:r>
          </a:p>
        </p:txBody>
      </p:sp>
      <p:sp>
        <p:nvSpPr>
          <p:cNvPr id="9" name="TextBox 8">
            <a:extLst>
              <a:ext uri="{FF2B5EF4-FFF2-40B4-BE49-F238E27FC236}">
                <a16:creationId xmlns:a16="http://schemas.microsoft.com/office/drawing/2014/main" id="{6785FC6D-0412-0633-B99B-9E1F986F6BC1}"/>
              </a:ext>
            </a:extLst>
          </p:cNvPr>
          <p:cNvSpPr txBox="1"/>
          <p:nvPr/>
        </p:nvSpPr>
        <p:spPr>
          <a:xfrm>
            <a:off x="164892" y="2229657"/>
            <a:ext cx="516598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18% Specialists </a:t>
            </a:r>
            <a:b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and Facilities</a:t>
            </a:r>
          </a:p>
        </p:txBody>
      </p:sp>
      <p:graphicFrame>
        <p:nvGraphicFramePr>
          <p:cNvPr id="10" name="Chart 9">
            <a:extLst>
              <a:ext uri="{FF2B5EF4-FFF2-40B4-BE49-F238E27FC236}">
                <a16:creationId xmlns:a16="http://schemas.microsoft.com/office/drawing/2014/main" id="{94CEA546-CB5C-E9AC-BAA1-3ADD483D175E}"/>
              </a:ext>
            </a:extLst>
          </p:cNvPr>
          <p:cNvGraphicFramePr>
            <a:graphicFrameLocks noChangeAspect="1"/>
          </p:cNvGraphicFramePr>
          <p:nvPr>
            <p:extLst>
              <p:ext uri="{D42A27DB-BD31-4B8C-83A1-F6EECF244321}">
                <p14:modId xmlns:p14="http://schemas.microsoft.com/office/powerpoint/2010/main" val="4070067125"/>
              </p:ext>
            </p:extLst>
          </p:nvPr>
        </p:nvGraphicFramePr>
        <p:xfrm>
          <a:off x="3940734" y="2132107"/>
          <a:ext cx="6307912" cy="506393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08CD52A-B064-F65E-D894-43AC7C8BD093}"/>
              </a:ext>
            </a:extLst>
          </p:cNvPr>
          <p:cNvSpPr txBox="1"/>
          <p:nvPr/>
        </p:nvSpPr>
        <p:spPr>
          <a:xfrm>
            <a:off x="5892008" y="4904743"/>
            <a:ext cx="3896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82% Primary Care</a:t>
            </a:r>
          </a:p>
        </p:txBody>
      </p:sp>
    </p:spTree>
    <p:extLst>
      <p:ext uri="{BB962C8B-B14F-4D97-AF65-F5344CB8AC3E}">
        <p14:creationId xmlns:p14="http://schemas.microsoft.com/office/powerpoint/2010/main" val="208274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8B1E-07B0-8640-BB96-3AA77AC33A58}"/>
              </a:ext>
            </a:extLst>
          </p:cNvPr>
          <p:cNvSpPr>
            <a:spLocks noGrp="1"/>
          </p:cNvSpPr>
          <p:nvPr>
            <p:ph type="title"/>
          </p:nvPr>
        </p:nvSpPr>
        <p:spPr>
          <a:xfrm>
            <a:off x="623888" y="245110"/>
            <a:ext cx="9320212" cy="615553"/>
          </a:xfrm>
        </p:spPr>
        <p:txBody>
          <a:bodyPr/>
          <a:lstStyle/>
          <a:p>
            <a:pPr lvl="0">
              <a:defRPr/>
            </a:pPr>
            <a:r>
              <a:rPr lang="en-US" sz="4000" b="1" kern="1200" dirty="0">
                <a:latin typeface="Arial" panose="020B0604020202020204" pitchFamily="34" charset="0"/>
                <a:ea typeface="Libre Franklin" charset="0"/>
                <a:cs typeface="Arial" panose="020B0604020202020204" pitchFamily="34" charset="0"/>
              </a:rPr>
              <a:t>Valid HCC Coding Requires</a:t>
            </a:r>
            <a:endParaRPr lang="en-US" sz="4000" kern="1200" dirty="0">
              <a:latin typeface="Arial" panose="020B0604020202020204" pitchFamily="34" charset="0"/>
              <a:cs typeface="Arial" panose="020B0604020202020204" pitchFamily="34" charset="0"/>
            </a:endParaRPr>
          </a:p>
        </p:txBody>
      </p:sp>
      <p:sp>
        <p:nvSpPr>
          <p:cNvPr id="3" name="object 26">
            <a:extLst>
              <a:ext uri="{FF2B5EF4-FFF2-40B4-BE49-F238E27FC236}">
                <a16:creationId xmlns:a16="http://schemas.microsoft.com/office/drawing/2014/main" id="{7EBF8FDB-14C7-E7D0-F82E-FE2AABB01F42}"/>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15</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5" name="Holder 4">
            <a:extLst>
              <a:ext uri="{FF2B5EF4-FFF2-40B4-BE49-F238E27FC236}">
                <a16:creationId xmlns:a16="http://schemas.microsoft.com/office/drawing/2014/main" id="{09869454-C3C0-E6D8-1641-C4DF9C60E24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pic>
        <p:nvPicPr>
          <p:cNvPr id="4" name="Picture 1">
            <a:extLst>
              <a:ext uri="{FF2B5EF4-FFF2-40B4-BE49-F238E27FC236}">
                <a16:creationId xmlns:a16="http://schemas.microsoft.com/office/drawing/2014/main" id="{3DA57605-DA3D-8BF7-02A3-64FA6788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80506"/>
            <a:ext cx="1986843" cy="36774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Box 5">
            <a:extLst>
              <a:ext uri="{FF2B5EF4-FFF2-40B4-BE49-F238E27FC236}">
                <a16:creationId xmlns:a16="http://schemas.microsoft.com/office/drawing/2014/main" id="{EDA88757-B6FE-62CF-A751-48FDA4E0FC63}"/>
              </a:ext>
            </a:extLst>
          </p:cNvPr>
          <p:cNvSpPr txBox="1"/>
          <p:nvPr/>
        </p:nvSpPr>
        <p:spPr>
          <a:xfrm>
            <a:off x="623888" y="1869708"/>
            <a:ext cx="10625139"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1">
                    <a:lumMod val="10000"/>
                  </a:schemeClr>
                </a:solidFill>
                <a:latin typeface="Arial" panose="020B0604020202020204" pitchFamily="34" charset="0"/>
                <a:cs typeface="Arial" panose="020B0604020202020204" pitchFamily="34" charset="0"/>
              </a:rPr>
              <a:t>Face to Face Visit (</a:t>
            </a:r>
            <a:r>
              <a:rPr lang="en-US" sz="2000" b="1" i="1" dirty="0">
                <a:solidFill>
                  <a:schemeClr val="tx1">
                    <a:lumMod val="10000"/>
                  </a:schemeClr>
                </a:solidFill>
                <a:latin typeface="Arial" panose="020B0604020202020204" pitchFamily="34" charset="0"/>
                <a:cs typeface="Arial" panose="020B0604020202020204" pitchFamily="34" charset="0"/>
              </a:rPr>
              <a:t>video counts</a:t>
            </a:r>
            <a:r>
              <a:rPr lang="en-US" sz="2000" b="1" dirty="0">
                <a:solidFill>
                  <a:schemeClr val="tx1">
                    <a:lumMod val="10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b="1" dirty="0">
                <a:solidFill>
                  <a:schemeClr val="tx1">
                    <a:lumMod val="10000"/>
                  </a:schemeClr>
                </a:solidFill>
                <a:latin typeface="Arial" panose="020B0604020202020204" pitchFamily="34" charset="0"/>
                <a:cs typeface="Arial" panose="020B0604020202020204" pitchFamily="34" charset="0"/>
              </a:rPr>
              <a:t>Status or Condition</a:t>
            </a:r>
          </a:p>
          <a:p>
            <a:pPr marL="342900" indent="-342900">
              <a:buFont typeface="Arial" panose="020B0604020202020204" pitchFamily="34" charset="0"/>
              <a:buChar char="•"/>
            </a:pPr>
            <a:r>
              <a:rPr lang="en-US" sz="2000" b="1" dirty="0">
                <a:solidFill>
                  <a:schemeClr val="tx1">
                    <a:lumMod val="10000"/>
                  </a:schemeClr>
                </a:solidFill>
                <a:latin typeface="Arial" panose="020B0604020202020204" pitchFamily="34" charset="0"/>
                <a:cs typeface="Arial" panose="020B0604020202020204" pitchFamily="34" charset="0"/>
              </a:rPr>
              <a:t>Plan of Action</a:t>
            </a:r>
            <a:endParaRPr lang="en-US" sz="2000" dirty="0">
              <a:solidFill>
                <a:schemeClr val="tx1">
                  <a:lumMod val="10000"/>
                </a:schemeClr>
              </a:solidFill>
              <a:latin typeface="Arial" panose="020B0604020202020204" pitchFamily="34" charset="0"/>
              <a:cs typeface="Arial" panose="020B0604020202020204" pitchFamily="34" charset="0"/>
            </a:endParaRPr>
          </a:p>
        </p:txBody>
      </p:sp>
      <p:sp>
        <p:nvSpPr>
          <p:cNvPr id="7" name="Rectangle: Rounded Corners 8">
            <a:extLst>
              <a:ext uri="{FF2B5EF4-FFF2-40B4-BE49-F238E27FC236}">
                <a16:creationId xmlns:a16="http://schemas.microsoft.com/office/drawing/2014/main" id="{98333681-4131-ED7F-59C5-CED1E1B1743C}"/>
              </a:ext>
            </a:extLst>
          </p:cNvPr>
          <p:cNvSpPr/>
          <p:nvPr/>
        </p:nvSpPr>
        <p:spPr>
          <a:xfrm>
            <a:off x="5346700" y="1989138"/>
            <a:ext cx="6155408" cy="3827462"/>
          </a:xfrm>
          <a:prstGeom prst="roundRect">
            <a:avLst>
              <a:gd name="adj" fmla="val 4359"/>
            </a:avLst>
          </a:prstGeom>
          <a:solidFill>
            <a:srgbClr val="00737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M.E.A.T– documentation mnemonic</a:t>
            </a:r>
          </a:p>
          <a:p>
            <a:pPr marL="0" indent="0">
              <a:buFont typeface="Arial" panose="020B0604020202020204" pitchFamily="34" charset="0"/>
              <a:buNone/>
            </a:pPr>
            <a:endParaRPr lang="en-US" sz="2000" b="1" dirty="0">
              <a:solidFill>
                <a:schemeClr val="bg1"/>
              </a:solidFill>
              <a:latin typeface="Arial" panose="020B0604020202020204" pitchFamily="34" charset="0"/>
              <a:cs typeface="Arial" panose="020B0604020202020204" pitchFamily="34" charset="0"/>
            </a:endParaRPr>
          </a:p>
          <a:p>
            <a:r>
              <a:rPr lang="en-US" sz="2000" b="1" dirty="0">
                <a:solidFill>
                  <a:schemeClr val="bg1"/>
                </a:solidFill>
                <a:latin typeface="Arial" panose="020B0604020202020204" pitchFamily="34" charset="0"/>
                <a:cs typeface="Arial" panose="020B0604020202020204" pitchFamily="34" charset="0"/>
              </a:rPr>
              <a:t>M: </a:t>
            </a:r>
            <a:r>
              <a:rPr lang="en-US" sz="2000" dirty="0">
                <a:solidFill>
                  <a:schemeClr val="bg1"/>
                </a:solidFill>
                <a:latin typeface="Arial" panose="020B0604020202020204" pitchFamily="34" charset="0"/>
                <a:cs typeface="Arial" panose="020B0604020202020204" pitchFamily="34" charset="0"/>
              </a:rPr>
              <a:t>Monitor--signs, symptoms, disease progression,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disease regression</a:t>
            </a:r>
          </a:p>
          <a:p>
            <a:r>
              <a:rPr lang="en-US" sz="2000" b="1" dirty="0">
                <a:solidFill>
                  <a:schemeClr val="bg1"/>
                </a:solidFill>
                <a:latin typeface="Arial" panose="020B0604020202020204" pitchFamily="34" charset="0"/>
                <a:cs typeface="Arial" panose="020B0604020202020204" pitchFamily="34" charset="0"/>
              </a:rPr>
              <a:t>E: </a:t>
            </a:r>
            <a:r>
              <a:rPr lang="en-US" sz="2000" dirty="0">
                <a:solidFill>
                  <a:schemeClr val="bg1"/>
                </a:solidFill>
                <a:latin typeface="Arial" panose="020B0604020202020204" pitchFamily="34" charset="0"/>
                <a:cs typeface="Arial" panose="020B0604020202020204" pitchFamily="34" charset="0"/>
              </a:rPr>
              <a:t>Evaluate--test results, medication effectiveness,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response to treatment</a:t>
            </a:r>
          </a:p>
          <a:p>
            <a:r>
              <a:rPr lang="en-US" sz="2000" b="1" dirty="0">
                <a:solidFill>
                  <a:schemeClr val="bg1"/>
                </a:solidFill>
                <a:latin typeface="Arial" panose="020B0604020202020204" pitchFamily="34" charset="0"/>
                <a:cs typeface="Arial" panose="020B0604020202020204" pitchFamily="34" charset="0"/>
              </a:rPr>
              <a:t>A: </a:t>
            </a:r>
            <a:r>
              <a:rPr lang="en-US" sz="2000" dirty="0">
                <a:solidFill>
                  <a:schemeClr val="bg1"/>
                </a:solidFill>
                <a:latin typeface="Arial" panose="020B0604020202020204" pitchFamily="34" charset="0"/>
                <a:cs typeface="Arial" panose="020B0604020202020204" pitchFamily="34" charset="0"/>
              </a:rPr>
              <a:t>Assess/Address--ordering tests, discussion,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review records, counseling</a:t>
            </a:r>
          </a:p>
          <a:p>
            <a:r>
              <a:rPr lang="en-US" sz="2000" b="1" dirty="0">
                <a:solidFill>
                  <a:schemeClr val="bg1"/>
                </a:solidFill>
                <a:latin typeface="Arial" panose="020B0604020202020204" pitchFamily="34" charset="0"/>
                <a:cs typeface="Arial" panose="020B0604020202020204" pitchFamily="34" charset="0"/>
              </a:rPr>
              <a:t>T: </a:t>
            </a:r>
            <a:r>
              <a:rPr lang="en-US" sz="2000" dirty="0">
                <a:solidFill>
                  <a:schemeClr val="bg1"/>
                </a:solidFill>
                <a:latin typeface="Arial" panose="020B0604020202020204" pitchFamily="34" charset="0"/>
                <a:cs typeface="Arial" panose="020B0604020202020204" pitchFamily="34" charset="0"/>
              </a:rPr>
              <a:t>Treat--medications, therapies, other modalities</a:t>
            </a:r>
          </a:p>
        </p:txBody>
      </p:sp>
    </p:spTree>
    <p:extLst>
      <p:ext uri="{BB962C8B-B14F-4D97-AF65-F5344CB8AC3E}">
        <p14:creationId xmlns:p14="http://schemas.microsoft.com/office/powerpoint/2010/main" val="71471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E1F8A2-75AC-4683-B4C2-24C4A7E22985}"/>
              </a:ext>
            </a:extLst>
          </p:cNvPr>
          <p:cNvSpPr txBox="1"/>
          <p:nvPr/>
        </p:nvSpPr>
        <p:spPr>
          <a:xfrm>
            <a:off x="11521440" y="5998964"/>
            <a:ext cx="329493" cy="369332"/>
          </a:xfrm>
          <a:prstGeom prst="rect">
            <a:avLst/>
          </a:prstGeom>
          <a:noFill/>
        </p:spPr>
        <p:txBody>
          <a:bodyPr wrap="square" lIns="91440" tIns="45720" rIns="91440" bIns="45720" anchor="t">
            <a:spAutoFit/>
          </a:bodyPr>
          <a:lstStyle/>
          <a:p>
            <a:r>
              <a:rPr lang="en-US">
                <a:ea typeface="맑은 고딕"/>
              </a:rPr>
              <a:t>D</a:t>
            </a:r>
          </a:p>
        </p:txBody>
      </p:sp>
      <p:sp>
        <p:nvSpPr>
          <p:cNvPr id="3" name="Holder 4">
            <a:extLst>
              <a:ext uri="{FF2B5EF4-FFF2-40B4-BE49-F238E27FC236}">
                <a16:creationId xmlns:a16="http://schemas.microsoft.com/office/drawing/2014/main" id="{59EEDE26-BEA9-9518-73C9-52B11817A152}"/>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chemeClr val="bg1"/>
                </a:solidFill>
                <a:latin typeface="system-ui"/>
              </a:rPr>
              <a:t>© 2023 </a:t>
            </a:r>
            <a:r>
              <a:rPr lang="en-GB" dirty="0" err="1">
                <a:solidFill>
                  <a:schemeClr val="bg1"/>
                </a:solidFill>
                <a:latin typeface="system-ui"/>
              </a:rPr>
              <a:t>ChenMed</a:t>
            </a:r>
            <a:r>
              <a:rPr lang="en-GB" dirty="0">
                <a:solidFill>
                  <a:schemeClr val="bg1"/>
                </a:solidFill>
                <a:latin typeface="system-ui"/>
              </a:rPr>
              <a:t>, LLC</a:t>
            </a:r>
            <a:endParaRPr lang="en-US" spc="-10" dirty="0">
              <a:solidFill>
                <a:schemeClr val="bg1"/>
              </a:solidFill>
              <a:latin typeface="Proxima Nova Rg" panose="02000506030000020004" pitchFamily="50" charset="0"/>
            </a:endParaRPr>
          </a:p>
        </p:txBody>
      </p:sp>
      <p:sp>
        <p:nvSpPr>
          <p:cNvPr id="8" name="Rectangle 7">
            <a:extLst>
              <a:ext uri="{FF2B5EF4-FFF2-40B4-BE49-F238E27FC236}">
                <a16:creationId xmlns:a16="http://schemas.microsoft.com/office/drawing/2014/main" id="{5C7E57F5-0457-BA5E-4A0F-48FE908F88CC}"/>
              </a:ext>
            </a:extLst>
          </p:cNvPr>
          <p:cNvSpPr/>
          <p:nvPr/>
        </p:nvSpPr>
        <p:spPr>
          <a:xfrm>
            <a:off x="0" y="4316858"/>
            <a:ext cx="12192000" cy="1466721"/>
          </a:xfrm>
          <a:prstGeom prst="rect">
            <a:avLst/>
          </a:prstGeom>
          <a:solidFill>
            <a:srgbClr val="139999">
              <a:alpha val="70000"/>
            </a:srgbClr>
          </a:solidFill>
          <a:ln>
            <a:noFill/>
          </a:ln>
        </p:spPr>
        <p:style>
          <a:lnRef idx="1">
            <a:schemeClr val="accent1"/>
          </a:lnRef>
          <a:fillRef idx="3">
            <a:schemeClr val="accent1"/>
          </a:fillRef>
          <a:effectRef idx="2">
            <a:schemeClr val="accent1"/>
          </a:effectRef>
          <a:fontRef idx="minor">
            <a:schemeClr val="lt1"/>
          </a:fontRef>
        </p:style>
        <p:txBody>
          <a:bodyPr lIns="365760" rIns="36576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a:buNone/>
            </a:pPr>
            <a:r>
              <a:rPr lang="en-US" sz="2000" b="1" dirty="0">
                <a:solidFill>
                  <a:schemeClr val="bg1"/>
                </a:solidFill>
              </a:rPr>
              <a:t>“People will soon be paying for your opinion, you no longer have the luxury of guessing, it is your </a:t>
            </a:r>
            <a:r>
              <a:rPr lang="en-US" sz="2000" b="1" i="1" dirty="0">
                <a:solidFill>
                  <a:schemeClr val="bg1"/>
                </a:solidFill>
              </a:rPr>
              <a:t>Best Professional Opinion”</a:t>
            </a:r>
          </a:p>
          <a:p>
            <a:pPr marL="0" indent="0">
              <a:buNone/>
            </a:pPr>
            <a:endParaRPr lang="en-US" sz="2000" b="1" dirty="0">
              <a:solidFill>
                <a:schemeClr val="bg1"/>
              </a:solidFill>
            </a:endParaRPr>
          </a:p>
          <a:p>
            <a:pPr marL="0" indent="0">
              <a:buNone/>
            </a:pPr>
            <a:r>
              <a:rPr lang="en-US" sz="2000" b="1" dirty="0">
                <a:solidFill>
                  <a:schemeClr val="bg1"/>
                </a:solidFill>
              </a:rPr>
              <a:t>James Q. Miller, MD</a:t>
            </a:r>
          </a:p>
        </p:txBody>
      </p:sp>
      <p:sp>
        <p:nvSpPr>
          <p:cNvPr id="9" name="Title 1">
            <a:extLst>
              <a:ext uri="{FF2B5EF4-FFF2-40B4-BE49-F238E27FC236}">
                <a16:creationId xmlns:a16="http://schemas.microsoft.com/office/drawing/2014/main" id="{B4FD8AA1-8967-8ACA-9566-77DA4D5F42E0}"/>
              </a:ext>
            </a:extLst>
          </p:cNvPr>
          <p:cNvSpPr>
            <a:spLocks noGrp="1"/>
          </p:cNvSpPr>
          <p:nvPr>
            <p:ph type="title"/>
          </p:nvPr>
        </p:nvSpPr>
        <p:spPr>
          <a:xfrm>
            <a:off x="662618" y="-350297"/>
            <a:ext cx="10411782" cy="1760220"/>
          </a:xfrm>
        </p:spPr>
        <p:txBody>
          <a:bodyPr>
            <a:normAutofit/>
          </a:bodyPr>
          <a:lstStyle/>
          <a:p>
            <a:r>
              <a:rPr lang="en-US" sz="4000" b="1" dirty="0">
                <a:latin typeface="Arial" panose="020B0604020202020204" pitchFamily="34" charset="0"/>
                <a:cs typeface="Arial" panose="020B0604020202020204" pitchFamily="34" charset="0"/>
              </a:rPr>
              <a:t>Do Not Code Non-Definitive Conditions</a:t>
            </a:r>
          </a:p>
        </p:txBody>
      </p:sp>
      <p:sp>
        <p:nvSpPr>
          <p:cNvPr id="10" name="Content Placeholder 2">
            <a:extLst>
              <a:ext uri="{FF2B5EF4-FFF2-40B4-BE49-F238E27FC236}">
                <a16:creationId xmlns:a16="http://schemas.microsoft.com/office/drawing/2014/main" id="{C0ED77DD-651C-4693-E7D8-6D1F3AA422FB}"/>
              </a:ext>
            </a:extLst>
          </p:cNvPr>
          <p:cNvSpPr>
            <a:spLocks noGrp="1"/>
          </p:cNvSpPr>
          <p:nvPr/>
        </p:nvSpPr>
        <p:spPr>
          <a:xfrm>
            <a:off x="547688" y="1938338"/>
            <a:ext cx="3445914" cy="156695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Don’t use:</a:t>
            </a:r>
          </a:p>
          <a:p>
            <a:pPr marL="338138" lvl="1" indent="-225425"/>
            <a:r>
              <a:rPr lang="en-US" sz="2000" dirty="0">
                <a:solidFill>
                  <a:schemeClr val="bg1"/>
                </a:solidFill>
                <a:latin typeface="Arial" panose="020B0604020202020204" pitchFamily="34" charset="0"/>
                <a:cs typeface="Arial" panose="020B0604020202020204" pitchFamily="34" charset="0"/>
              </a:rPr>
              <a:t>Probable</a:t>
            </a:r>
          </a:p>
          <a:p>
            <a:pPr marL="338138" lvl="1" indent="-225425"/>
            <a:r>
              <a:rPr lang="en-US" sz="2000" dirty="0">
                <a:solidFill>
                  <a:schemeClr val="bg1"/>
                </a:solidFill>
                <a:latin typeface="Arial" panose="020B0604020202020204" pitchFamily="34" charset="0"/>
                <a:cs typeface="Arial" panose="020B0604020202020204" pitchFamily="34" charset="0"/>
              </a:rPr>
              <a:t>Possible</a:t>
            </a:r>
          </a:p>
          <a:p>
            <a:pPr marL="338138" lvl="1" indent="-225425"/>
            <a:r>
              <a:rPr lang="en-US" sz="2000" dirty="0">
                <a:solidFill>
                  <a:schemeClr val="bg1"/>
                </a:solidFill>
                <a:latin typeface="Arial" panose="020B0604020202020204" pitchFamily="34" charset="0"/>
                <a:cs typeface="Arial" panose="020B0604020202020204" pitchFamily="34" charset="0"/>
              </a:rPr>
              <a:t>Questionable</a:t>
            </a:r>
          </a:p>
        </p:txBody>
      </p:sp>
    </p:spTree>
    <p:extLst>
      <p:ext uri="{BB962C8B-B14F-4D97-AF65-F5344CB8AC3E}">
        <p14:creationId xmlns:p14="http://schemas.microsoft.com/office/powerpoint/2010/main" val="24398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E317191-69D4-CA0C-9BD7-4B59A2124C44}"/>
              </a:ext>
            </a:extLst>
          </p:cNvPr>
          <p:cNvSpPr/>
          <p:nvPr/>
        </p:nvSpPr>
        <p:spPr>
          <a:xfrm>
            <a:off x="-1" y="0"/>
            <a:ext cx="8759826" cy="6858000"/>
          </a:xfrm>
          <a:custGeom>
            <a:avLst/>
            <a:gdLst/>
            <a:ahLst/>
            <a:cxnLst/>
            <a:rect l="l" t="t" r="r" b="b"/>
            <a:pathLst>
              <a:path w="11887200" h="6703059">
                <a:moveTo>
                  <a:pt x="11887200" y="0"/>
                </a:moveTo>
                <a:lnTo>
                  <a:pt x="0" y="0"/>
                </a:lnTo>
                <a:lnTo>
                  <a:pt x="0" y="6702552"/>
                </a:lnTo>
                <a:lnTo>
                  <a:pt x="11887200" y="6702552"/>
                </a:lnTo>
                <a:lnTo>
                  <a:pt x="11887200" y="0"/>
                </a:lnTo>
                <a:close/>
              </a:path>
            </a:pathLst>
          </a:custGeom>
          <a:solidFill>
            <a:srgbClr val="201552"/>
          </a:solidFill>
        </p:spPr>
        <p:txBody>
          <a:bodyPr wrap="square" lIns="0" tIns="0" rIns="0" bIns="0" rtlCol="0"/>
          <a:lstStyle/>
          <a:p>
            <a:endParaRPr/>
          </a:p>
        </p:txBody>
      </p:sp>
      <p:sp>
        <p:nvSpPr>
          <p:cNvPr id="276" name="TextBox 275">
            <a:extLst>
              <a:ext uri="{FF2B5EF4-FFF2-40B4-BE49-F238E27FC236}">
                <a16:creationId xmlns:a16="http://schemas.microsoft.com/office/drawing/2014/main" id="{F4192B2B-E545-8940-A5E0-E4296231D8B3}"/>
              </a:ext>
            </a:extLst>
          </p:cNvPr>
          <p:cNvSpPr txBox="1"/>
          <p:nvPr/>
        </p:nvSpPr>
        <p:spPr>
          <a:xfrm>
            <a:off x="521979" y="2793692"/>
            <a:ext cx="7897626" cy="2092881"/>
          </a:xfrm>
          <a:prstGeom prst="rect">
            <a:avLst/>
          </a:prstGeom>
          <a:noFill/>
        </p:spPr>
        <p:txBody>
          <a:bodyPr wrap="square" rtlCol="0">
            <a:spAutoFit/>
          </a:bodyPr>
          <a:lstStyle/>
          <a:p>
            <a:pPr>
              <a:spcBef>
                <a:spcPts val="1800"/>
              </a:spcBef>
            </a:pPr>
            <a:r>
              <a:rPr lang="en-US" sz="2000" dirty="0">
                <a:solidFill>
                  <a:schemeClr val="bg2"/>
                </a:solidFill>
                <a:latin typeface="Arial" panose="020B0604020202020204" pitchFamily="34" charset="0"/>
                <a:cs typeface="Arial" panose="020B0604020202020204" pitchFamily="34" charset="0"/>
              </a:rPr>
              <a:t>B19.20 Hepatitis C, unspecified (No HCC)– RAF—0 Status </a:t>
            </a:r>
            <a:br>
              <a:rPr lang="en-US" sz="2000" dirty="0">
                <a:solidFill>
                  <a:schemeClr val="bg2"/>
                </a:solidFill>
                <a:latin typeface="Arial" panose="020B0604020202020204" pitchFamily="34" charset="0"/>
                <a:cs typeface="Arial" panose="020B0604020202020204" pitchFamily="34" charset="0"/>
              </a:rPr>
            </a:br>
            <a:r>
              <a:rPr lang="en-US" sz="2000" dirty="0">
                <a:solidFill>
                  <a:schemeClr val="bg2"/>
                </a:solidFill>
                <a:latin typeface="Arial" panose="020B0604020202020204" pitchFamily="34" charset="0"/>
                <a:cs typeface="Arial" panose="020B0604020202020204" pitchFamily="34" charset="0"/>
              </a:rPr>
              <a:t>or condition.</a:t>
            </a:r>
          </a:p>
          <a:p>
            <a:pPr>
              <a:spcBef>
                <a:spcPts val="1800"/>
              </a:spcBef>
            </a:pPr>
            <a:r>
              <a:rPr lang="en-US" sz="2000" dirty="0">
                <a:solidFill>
                  <a:schemeClr val="bg2"/>
                </a:solidFill>
                <a:latin typeface="Arial" panose="020B0604020202020204" pitchFamily="34" charset="0"/>
                <a:cs typeface="Arial" panose="020B0604020202020204" pitchFamily="34" charset="0"/>
              </a:rPr>
              <a:t>B17.10 Hepatitis C, acute (No HCC)– RAF—0.</a:t>
            </a:r>
          </a:p>
          <a:p>
            <a:pPr>
              <a:spcBef>
                <a:spcPts val="1800"/>
              </a:spcBef>
            </a:pPr>
            <a:r>
              <a:rPr lang="en-US" sz="2000" dirty="0">
                <a:solidFill>
                  <a:schemeClr val="bg2"/>
                </a:solidFill>
                <a:latin typeface="Arial" panose="020B0604020202020204" pitchFamily="34" charset="0"/>
                <a:cs typeface="Arial" panose="020B0604020202020204" pitchFamily="34" charset="0"/>
              </a:rPr>
              <a:t>B18.2 Hepatitis C, chronic (HCC 29)—RAF 0.165 </a:t>
            </a:r>
            <a:br>
              <a:rPr lang="en-US" sz="2000" dirty="0">
                <a:solidFill>
                  <a:schemeClr val="bg2"/>
                </a:solidFill>
                <a:latin typeface="Arial" panose="020B0604020202020204" pitchFamily="34" charset="0"/>
                <a:cs typeface="Arial" panose="020B0604020202020204" pitchFamily="34" charset="0"/>
              </a:rPr>
            </a:br>
            <a:r>
              <a:rPr lang="en-US" sz="2000" dirty="0">
                <a:solidFill>
                  <a:schemeClr val="bg2"/>
                </a:solidFill>
                <a:latin typeface="Arial" panose="020B0604020202020204" pitchFamily="34" charset="0"/>
                <a:cs typeface="Arial" panose="020B0604020202020204" pitchFamily="34" charset="0"/>
              </a:rPr>
              <a:t>($1,584 added to take care of patient next year).</a:t>
            </a:r>
          </a:p>
        </p:txBody>
      </p:sp>
      <p:sp>
        <p:nvSpPr>
          <p:cNvPr id="4" name="Slide Number Placeholder 3">
            <a:extLst>
              <a:ext uri="{FF2B5EF4-FFF2-40B4-BE49-F238E27FC236}">
                <a16:creationId xmlns:a16="http://schemas.microsoft.com/office/drawing/2014/main" id="{AE940ADD-2B9D-4579-AC74-A6264D75BB58}"/>
              </a:ext>
            </a:extLst>
          </p:cNvPr>
          <p:cNvSpPr>
            <a:spLocks noGrp="1"/>
          </p:cNvSpPr>
          <p:nvPr>
            <p:ph type="sldNum" sz="quarter" idx="12"/>
          </p:nvPr>
        </p:nvSpPr>
        <p:spPr>
          <a:xfrm>
            <a:off x="9859922" y="6356350"/>
            <a:ext cx="2117765" cy="365125"/>
          </a:xfrm>
        </p:spPr>
        <p:txBody>
          <a:bodyPr/>
          <a:lstStyle/>
          <a:p>
            <a:fld id="{7AECF9F7-985E-4433-8B29-B09A3903B07D}" type="slidenum">
              <a:rPr lang="en-US" smtClean="0"/>
              <a:t>17</a:t>
            </a:fld>
            <a:endParaRPr lang="en-US" dirty="0"/>
          </a:p>
        </p:txBody>
      </p:sp>
      <p:sp>
        <p:nvSpPr>
          <p:cNvPr id="2" name="Holder 4">
            <a:extLst>
              <a:ext uri="{FF2B5EF4-FFF2-40B4-BE49-F238E27FC236}">
                <a16:creationId xmlns:a16="http://schemas.microsoft.com/office/drawing/2014/main" id="{AADBCAE3-CB62-25A6-2CDE-D18B064DE10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chemeClr val="bg1"/>
                </a:solidFill>
                <a:latin typeface="system-ui"/>
              </a:rPr>
              <a:t>© 2023 </a:t>
            </a:r>
            <a:r>
              <a:rPr lang="en-GB" dirty="0" err="1">
                <a:solidFill>
                  <a:schemeClr val="bg1"/>
                </a:solidFill>
                <a:latin typeface="system-ui"/>
              </a:rPr>
              <a:t>ChenMed</a:t>
            </a:r>
            <a:r>
              <a:rPr lang="en-GB" dirty="0">
                <a:solidFill>
                  <a:schemeClr val="bg1"/>
                </a:solidFill>
                <a:latin typeface="system-ui"/>
              </a:rPr>
              <a:t>, LLC</a:t>
            </a:r>
            <a:endParaRPr lang="en-US" spc="-10" dirty="0">
              <a:solidFill>
                <a:schemeClr val="bg1"/>
              </a:solidFill>
              <a:latin typeface="Proxima Nova Rg" panose="02000506030000020004" pitchFamily="50" charset="0"/>
            </a:endParaRPr>
          </a:p>
        </p:txBody>
      </p:sp>
      <p:sp>
        <p:nvSpPr>
          <p:cNvPr id="8" name="Title 2">
            <a:extLst>
              <a:ext uri="{FF2B5EF4-FFF2-40B4-BE49-F238E27FC236}">
                <a16:creationId xmlns:a16="http://schemas.microsoft.com/office/drawing/2014/main" id="{400BACD0-8DAE-A330-7E1C-B742570B9EEE}"/>
              </a:ext>
            </a:extLst>
          </p:cNvPr>
          <p:cNvSpPr txBox="1">
            <a:spLocks/>
          </p:cNvSpPr>
          <p:nvPr/>
        </p:nvSpPr>
        <p:spPr>
          <a:xfrm>
            <a:off x="521552" y="260100"/>
            <a:ext cx="10059362" cy="12590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ES" sz="4000" b="1" dirty="0">
                <a:solidFill>
                  <a:srgbClr val="C223B8"/>
                </a:solidFill>
                <a:latin typeface="Arial" panose="020B0604020202020204" pitchFamily="34" charset="0"/>
                <a:cs typeface="Arial" panose="020B0604020202020204" pitchFamily="34" charset="0"/>
              </a:rPr>
              <a:t>Where’s Waldo</a:t>
            </a:r>
          </a:p>
        </p:txBody>
      </p:sp>
      <p:pic>
        <p:nvPicPr>
          <p:cNvPr id="3" name="Picture 2" descr="waldo.png">
            <a:extLst>
              <a:ext uri="{FF2B5EF4-FFF2-40B4-BE49-F238E27FC236}">
                <a16:creationId xmlns:a16="http://schemas.microsoft.com/office/drawing/2014/main" id="{47493033-AEE8-23DE-0B22-7E91FC068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825" y="2422566"/>
            <a:ext cx="3488544" cy="4446798"/>
          </a:xfrm>
          <a:prstGeom prst="rect">
            <a:avLst/>
          </a:prstGeom>
        </p:spPr>
      </p:pic>
    </p:spTree>
    <p:extLst>
      <p:ext uri="{BB962C8B-B14F-4D97-AF65-F5344CB8AC3E}">
        <p14:creationId xmlns:p14="http://schemas.microsoft.com/office/powerpoint/2010/main" val="20541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471A-D12E-9549-A1B4-56339E43BA50}"/>
              </a:ext>
            </a:extLst>
          </p:cNvPr>
          <p:cNvSpPr>
            <a:spLocks noGrp="1"/>
          </p:cNvSpPr>
          <p:nvPr>
            <p:ph type="title"/>
          </p:nvPr>
        </p:nvSpPr>
        <p:spPr>
          <a:xfrm>
            <a:off x="623888" y="343238"/>
            <a:ext cx="4470400" cy="460375"/>
          </a:xfrm>
        </p:spPr>
        <p:txBody>
          <a:bodyPr>
            <a:noAutofit/>
          </a:bodyPr>
          <a:lstStyle/>
          <a:p>
            <a:r>
              <a:rPr lang="en-US" sz="4000" b="1" dirty="0">
                <a:latin typeface="Arial" panose="020B0604020202020204" pitchFamily="34" charset="0"/>
                <a:cs typeface="Arial" panose="020B0604020202020204" pitchFamily="34" charset="0"/>
              </a:rPr>
              <a:t>Again, Why Care?</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7226378-B748-46D5-B5CE-0B4B33B90D9B}"/>
              </a:ext>
            </a:extLst>
          </p:cNvPr>
          <p:cNvSpPr txBox="1"/>
          <p:nvPr/>
        </p:nvSpPr>
        <p:spPr>
          <a:xfrm>
            <a:off x="542622" y="1944168"/>
            <a:ext cx="8706308" cy="1585049"/>
          </a:xfrm>
          <a:prstGeom prst="rect">
            <a:avLst/>
          </a:prstGeom>
          <a:noFill/>
        </p:spPr>
        <p:txBody>
          <a:bodyPr wrap="square" lIns="91440" tIns="45720" rIns="91440" bIns="45720" rtlCol="0" anchor="t">
            <a:spAutoFit/>
          </a:bodyPr>
          <a:lstStyle/>
          <a:p>
            <a:pPr marR="0" lvl="0" algn="l" defTabSz="914400" rtl="0" eaLnBrk="1" fontAlgn="auto" latinLnBrk="1" hangingPunct="1">
              <a:lnSpc>
                <a:spcPct val="90000"/>
              </a:lnSpc>
              <a:spcBef>
                <a:spcPts val="100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Remember the golden rule: </a:t>
            </a:r>
          </a:p>
          <a:p>
            <a:pPr marR="0" lvl="0" algn="l" defTabSz="914400" rtl="0" eaLnBrk="1" fontAlgn="auto" latinLnBrk="1" hangingPunct="1">
              <a:lnSpc>
                <a:spcPct val="90000"/>
              </a:lnSpc>
              <a:spcBef>
                <a:spcPts val="1000"/>
              </a:spcBef>
              <a:spcAft>
                <a:spcPts val="0"/>
              </a:spcAft>
              <a:buClrTx/>
              <a:buSzTx/>
              <a:tabLst/>
              <a:defRPr/>
            </a:pPr>
            <a:r>
              <a:rPr kumimoji="0"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He/she who controls the gold makes the rules.</a:t>
            </a:r>
          </a:p>
          <a:p>
            <a:pPr marR="0" lvl="0" algn="l" defTabSz="914400" rtl="0" eaLnBrk="1" fontAlgn="auto" latinLnBrk="1" hangingPunct="1">
              <a:lnSpc>
                <a:spcPct val="90000"/>
              </a:lnSpc>
              <a:spcBef>
                <a:spcPts val="1000"/>
              </a:spcBef>
              <a:spcAft>
                <a:spcPts val="0"/>
              </a:spcAft>
              <a:buClrTx/>
              <a:buSzTx/>
              <a:tabLst/>
              <a:defRPr/>
            </a:pPr>
            <a:endParaRPr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latinLnBrk="1">
              <a:lnSpc>
                <a:spcPct val="90000"/>
              </a:lnSpc>
              <a:spcBef>
                <a:spcPts val="1000"/>
              </a:spcBef>
              <a:defRPr/>
            </a:pPr>
            <a:r>
              <a:rPr kumimoji="0"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Important rule for</a:t>
            </a:r>
            <a:r>
              <a:rPr lang="en-US" altLang="en-US" sz="2000" b="1" dirty="0">
                <a:solidFill>
                  <a:schemeClr val="bg1"/>
                </a:solidFill>
                <a:latin typeface="Arial" panose="020B0604020202020204" pitchFamily="34" charset="0"/>
                <a:cs typeface="Arial" panose="020B0604020202020204" pitchFamily="34" charset="0"/>
              </a:rPr>
              <a:t> family </a:t>
            </a:r>
            <a:r>
              <a:rPr kumimoji="0"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doctors to take</a:t>
            </a:r>
            <a:r>
              <a:rPr lang="en-US" altLang="en-US" sz="2000" b="1" dirty="0">
                <a:solidFill>
                  <a:schemeClr val="bg1"/>
                </a:solidFill>
                <a:latin typeface="Arial" panose="020B0604020202020204" pitchFamily="34" charset="0"/>
                <a:cs typeface="Arial" panose="020B0604020202020204" pitchFamily="34" charset="0"/>
              </a:rPr>
              <a:t> </a:t>
            </a:r>
            <a:r>
              <a:rPr kumimoji="0"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control.</a:t>
            </a:r>
            <a:endParaRPr lang="en-US" alt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E1F8A2-75AC-4683-B4C2-24C4A7E22985}"/>
              </a:ext>
            </a:extLst>
          </p:cNvPr>
          <p:cNvSpPr txBox="1"/>
          <p:nvPr/>
        </p:nvSpPr>
        <p:spPr>
          <a:xfrm>
            <a:off x="11521440" y="5998964"/>
            <a:ext cx="329493" cy="369332"/>
          </a:xfrm>
          <a:prstGeom prst="rect">
            <a:avLst/>
          </a:prstGeom>
          <a:noFill/>
        </p:spPr>
        <p:txBody>
          <a:bodyPr wrap="square" lIns="91440" tIns="45720" rIns="91440" bIns="45720" anchor="t">
            <a:spAutoFit/>
          </a:bodyPr>
          <a:lstStyle/>
          <a:p>
            <a:r>
              <a:rPr lang="en-US">
                <a:ea typeface="맑은 고딕"/>
              </a:rPr>
              <a:t>D</a:t>
            </a:r>
          </a:p>
        </p:txBody>
      </p:sp>
      <p:sp>
        <p:nvSpPr>
          <p:cNvPr id="3" name="Holder 4">
            <a:extLst>
              <a:ext uri="{FF2B5EF4-FFF2-40B4-BE49-F238E27FC236}">
                <a16:creationId xmlns:a16="http://schemas.microsoft.com/office/drawing/2014/main" id="{59EEDE26-BEA9-9518-73C9-52B11817A152}"/>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chemeClr val="bg1"/>
                </a:solidFill>
                <a:latin typeface="system-ui"/>
              </a:rPr>
              <a:t>© 2023 </a:t>
            </a:r>
            <a:r>
              <a:rPr lang="en-GB" dirty="0" err="1">
                <a:solidFill>
                  <a:schemeClr val="bg1"/>
                </a:solidFill>
                <a:latin typeface="system-ui"/>
              </a:rPr>
              <a:t>ChenMed</a:t>
            </a:r>
            <a:r>
              <a:rPr lang="en-GB" dirty="0">
                <a:solidFill>
                  <a:schemeClr val="bg1"/>
                </a:solidFill>
                <a:latin typeface="system-ui"/>
              </a:rPr>
              <a:t>, LLC</a:t>
            </a:r>
            <a:endParaRPr lang="en-US" spc="-10" dirty="0">
              <a:solidFill>
                <a:schemeClr val="bg1"/>
              </a:solidFill>
              <a:latin typeface="Proxima Nova Rg" panose="02000506030000020004" pitchFamily="50" charset="0"/>
            </a:endParaRPr>
          </a:p>
        </p:txBody>
      </p:sp>
    </p:spTree>
    <p:extLst>
      <p:ext uri="{BB962C8B-B14F-4D97-AF65-F5344CB8AC3E}">
        <p14:creationId xmlns:p14="http://schemas.microsoft.com/office/powerpoint/2010/main" val="231089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E9D89-8C02-AC53-1A28-57A05C53C57C}"/>
              </a:ext>
            </a:extLst>
          </p:cNvPr>
          <p:cNvSpPr>
            <a:spLocks noGrp="1"/>
          </p:cNvSpPr>
          <p:nvPr>
            <p:ph type="title"/>
          </p:nvPr>
        </p:nvSpPr>
        <p:spPr>
          <a:xfrm>
            <a:off x="636358" y="248126"/>
            <a:ext cx="11514049" cy="584775"/>
          </a:xfrm>
        </p:spPr>
        <p:txBody>
          <a:bodyPr/>
          <a:lstStyle/>
          <a:p>
            <a:r>
              <a:rPr lang="en-US" sz="3800" dirty="0">
                <a:latin typeface="Arial" panose="020B0604020202020204" pitchFamily="34" charset="0"/>
                <a:cs typeface="Arial" panose="020B0604020202020204" pitchFamily="34" charset="0"/>
              </a:rPr>
              <a:t>What to do with this new found knowledge?</a:t>
            </a:r>
          </a:p>
        </p:txBody>
      </p:sp>
      <p:sp>
        <p:nvSpPr>
          <p:cNvPr id="17" name="Rectangle 16">
            <a:extLst>
              <a:ext uri="{FF2B5EF4-FFF2-40B4-BE49-F238E27FC236}">
                <a16:creationId xmlns:a16="http://schemas.microsoft.com/office/drawing/2014/main" id="{8C19D4F5-36AF-E1BE-8BD0-E80E938B8CDE}"/>
              </a:ext>
            </a:extLst>
          </p:cNvPr>
          <p:cNvSpPr/>
          <p:nvPr/>
        </p:nvSpPr>
        <p:spPr>
          <a:xfrm>
            <a:off x="7892249" y="5468645"/>
            <a:ext cx="117185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lder 4">
            <a:extLst>
              <a:ext uri="{FF2B5EF4-FFF2-40B4-BE49-F238E27FC236}">
                <a16:creationId xmlns:a16="http://schemas.microsoft.com/office/drawing/2014/main" id="{C41B9B6B-91C8-6D0D-1D83-F7491303B738}"/>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sp>
        <p:nvSpPr>
          <p:cNvPr id="11" name="object 26">
            <a:extLst>
              <a:ext uri="{FF2B5EF4-FFF2-40B4-BE49-F238E27FC236}">
                <a16:creationId xmlns:a16="http://schemas.microsoft.com/office/drawing/2014/main" id="{B7972B7D-AA5C-4BE5-1097-24DADDD592DC}"/>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19</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13" name="Freeform 2">
            <a:extLst>
              <a:ext uri="{FF2B5EF4-FFF2-40B4-BE49-F238E27FC236}">
                <a16:creationId xmlns:a16="http://schemas.microsoft.com/office/drawing/2014/main" id="{99D05214-878E-E7F3-75BB-4F92A1FD25BF}"/>
              </a:ext>
            </a:extLst>
          </p:cNvPr>
          <p:cNvSpPr>
            <a:spLocks noChangeArrowheads="1"/>
          </p:cNvSpPr>
          <p:nvPr/>
        </p:nvSpPr>
        <p:spPr bwMode="auto">
          <a:xfrm>
            <a:off x="1016525" y="1922891"/>
            <a:ext cx="1178242" cy="1014678"/>
          </a:xfrm>
          <a:custGeom>
            <a:avLst/>
            <a:gdLst>
              <a:gd name="T0" fmla="*/ 3217 w 3593"/>
              <a:gd name="T1" fmla="*/ 1312 h 3094"/>
              <a:gd name="T2" fmla="*/ 2999 w 3593"/>
              <a:gd name="T3" fmla="*/ 1156 h 3094"/>
              <a:gd name="T4" fmla="*/ 2874 w 3593"/>
              <a:gd name="T5" fmla="*/ 656 h 3094"/>
              <a:gd name="T6" fmla="*/ 2186 w 3593"/>
              <a:gd name="T7" fmla="*/ 125 h 3094"/>
              <a:gd name="T8" fmla="*/ 1593 w 3593"/>
              <a:gd name="T9" fmla="*/ 0 h 3094"/>
              <a:gd name="T10" fmla="*/ 875 w 3593"/>
              <a:gd name="T11" fmla="*/ 437 h 3094"/>
              <a:gd name="T12" fmla="*/ 687 w 3593"/>
              <a:gd name="T13" fmla="*/ 1156 h 3094"/>
              <a:gd name="T14" fmla="*/ 531 w 3593"/>
              <a:gd name="T15" fmla="*/ 1312 h 3094"/>
              <a:gd name="T16" fmla="*/ 0 w 3593"/>
              <a:gd name="T17" fmla="*/ 2781 h 3094"/>
              <a:gd name="T18" fmla="*/ 1468 w 3593"/>
              <a:gd name="T19" fmla="*/ 3000 h 3094"/>
              <a:gd name="T20" fmla="*/ 3405 w 3593"/>
              <a:gd name="T21" fmla="*/ 3000 h 3094"/>
              <a:gd name="T22" fmla="*/ 3342 w 3593"/>
              <a:gd name="T23" fmla="*/ 1406 h 3094"/>
              <a:gd name="T24" fmla="*/ 843 w 3593"/>
              <a:gd name="T25" fmla="*/ 656 h 3094"/>
              <a:gd name="T26" fmla="*/ 1124 w 3593"/>
              <a:gd name="T27" fmla="*/ 625 h 3094"/>
              <a:gd name="T28" fmla="*/ 1000 w 3593"/>
              <a:gd name="T29" fmla="*/ 437 h 3094"/>
              <a:gd name="T30" fmla="*/ 1187 w 3593"/>
              <a:gd name="T31" fmla="*/ 312 h 3094"/>
              <a:gd name="T32" fmla="*/ 1343 w 3593"/>
              <a:gd name="T33" fmla="*/ 281 h 3094"/>
              <a:gd name="T34" fmla="*/ 1750 w 3593"/>
              <a:gd name="T35" fmla="*/ 250 h 3094"/>
              <a:gd name="T36" fmla="*/ 1999 w 3593"/>
              <a:gd name="T37" fmla="*/ 125 h 3094"/>
              <a:gd name="T38" fmla="*/ 2249 w 3593"/>
              <a:gd name="T39" fmla="*/ 250 h 3094"/>
              <a:gd name="T40" fmla="*/ 2530 w 3593"/>
              <a:gd name="T41" fmla="*/ 593 h 3094"/>
              <a:gd name="T42" fmla="*/ 2592 w 3593"/>
              <a:gd name="T43" fmla="*/ 687 h 3094"/>
              <a:gd name="T44" fmla="*/ 2717 w 3593"/>
              <a:gd name="T45" fmla="*/ 906 h 3094"/>
              <a:gd name="T46" fmla="*/ 2780 w 3593"/>
              <a:gd name="T47" fmla="*/ 1031 h 3094"/>
              <a:gd name="T48" fmla="*/ 2780 w 3593"/>
              <a:gd name="T49" fmla="*/ 1250 h 3094"/>
              <a:gd name="T50" fmla="*/ 2436 w 3593"/>
              <a:gd name="T51" fmla="*/ 1062 h 3094"/>
              <a:gd name="T52" fmla="*/ 2342 w 3593"/>
              <a:gd name="T53" fmla="*/ 1125 h 3094"/>
              <a:gd name="T54" fmla="*/ 2186 w 3593"/>
              <a:gd name="T55" fmla="*/ 1218 h 3094"/>
              <a:gd name="T56" fmla="*/ 2061 w 3593"/>
              <a:gd name="T57" fmla="*/ 1250 h 3094"/>
              <a:gd name="T58" fmla="*/ 2405 w 3593"/>
              <a:gd name="T59" fmla="*/ 1406 h 3094"/>
              <a:gd name="T60" fmla="*/ 2374 w 3593"/>
              <a:gd name="T61" fmla="*/ 1656 h 3094"/>
              <a:gd name="T62" fmla="*/ 2561 w 3593"/>
              <a:gd name="T63" fmla="*/ 1687 h 3094"/>
              <a:gd name="T64" fmla="*/ 2561 w 3593"/>
              <a:gd name="T65" fmla="*/ 1875 h 3094"/>
              <a:gd name="T66" fmla="*/ 2124 w 3593"/>
              <a:gd name="T67" fmla="*/ 1593 h 3094"/>
              <a:gd name="T68" fmla="*/ 2217 w 3593"/>
              <a:gd name="T69" fmla="*/ 1468 h 3094"/>
              <a:gd name="T70" fmla="*/ 1875 w 3593"/>
              <a:gd name="T71" fmla="*/ 1468 h 3094"/>
              <a:gd name="T72" fmla="*/ 1375 w 3593"/>
              <a:gd name="T73" fmla="*/ 1156 h 3094"/>
              <a:gd name="T74" fmla="*/ 1281 w 3593"/>
              <a:gd name="T75" fmla="*/ 1093 h 3094"/>
              <a:gd name="T76" fmla="*/ 1156 w 3593"/>
              <a:gd name="T77" fmla="*/ 1093 h 3094"/>
              <a:gd name="T78" fmla="*/ 1031 w 3593"/>
              <a:gd name="T79" fmla="*/ 1093 h 3094"/>
              <a:gd name="T80" fmla="*/ 843 w 3593"/>
              <a:gd name="T81" fmla="*/ 1250 h 3094"/>
              <a:gd name="T82" fmla="*/ 937 w 3593"/>
              <a:gd name="T83" fmla="*/ 875 h 3094"/>
              <a:gd name="T84" fmla="*/ 656 w 3593"/>
              <a:gd name="T85" fmla="*/ 1281 h 3094"/>
              <a:gd name="T86" fmla="*/ 1531 w 3593"/>
              <a:gd name="T87" fmla="*/ 1687 h 3094"/>
              <a:gd name="T88" fmla="*/ 2280 w 3593"/>
              <a:gd name="T89" fmla="*/ 1843 h 3094"/>
              <a:gd name="T90" fmla="*/ 2624 w 3593"/>
              <a:gd name="T91" fmla="*/ 1968 h 3094"/>
              <a:gd name="T92" fmla="*/ 2655 w 3593"/>
              <a:gd name="T93" fmla="*/ 1625 h 3094"/>
              <a:gd name="T94" fmla="*/ 2967 w 3593"/>
              <a:gd name="T95" fmla="*/ 1281 h 3094"/>
              <a:gd name="T96" fmla="*/ 1875 w 3593"/>
              <a:gd name="T97" fmla="*/ 1843 h 3094"/>
              <a:gd name="T98" fmla="*/ 1750 w 3593"/>
              <a:gd name="T99" fmla="*/ 2593 h 3094"/>
              <a:gd name="T100" fmla="*/ 156 w 3593"/>
              <a:gd name="T101" fmla="*/ 2843 h 3094"/>
              <a:gd name="T102" fmla="*/ 406 w 3593"/>
              <a:gd name="T103" fmla="*/ 1437 h 3094"/>
              <a:gd name="T104" fmla="*/ 343 w 3593"/>
              <a:gd name="T105" fmla="*/ 2687 h 3094"/>
              <a:gd name="T106" fmla="*/ 1437 w 3593"/>
              <a:gd name="T107" fmla="*/ 2875 h 3094"/>
              <a:gd name="T108" fmla="*/ 1812 w 3593"/>
              <a:gd name="T109" fmla="*/ 3000 h 3094"/>
              <a:gd name="T110" fmla="*/ 1593 w 3593"/>
              <a:gd name="T111" fmla="*/ 2656 h 3094"/>
              <a:gd name="T112" fmla="*/ 1843 w 3593"/>
              <a:gd name="T113" fmla="*/ 2750 h 3094"/>
              <a:gd name="T114" fmla="*/ 1812 w 3593"/>
              <a:gd name="T115" fmla="*/ 3000 h 3094"/>
              <a:gd name="T116" fmla="*/ 3405 w 3593"/>
              <a:gd name="T117" fmla="*/ 2875 h 3094"/>
              <a:gd name="T118" fmla="*/ 3155 w 3593"/>
              <a:gd name="T119" fmla="*/ 2718 h 3094"/>
              <a:gd name="T120" fmla="*/ 3124 w 3593"/>
              <a:gd name="T121" fmla="*/ 1437 h 3094"/>
              <a:gd name="T122" fmla="*/ 3467 w 3593"/>
              <a:gd name="T123" fmla="*/ 284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93" h="3094">
                <a:moveTo>
                  <a:pt x="3342" y="1406"/>
                </a:moveTo>
                <a:lnTo>
                  <a:pt x="3342" y="1406"/>
                </a:lnTo>
                <a:cubicBezTo>
                  <a:pt x="3311" y="1343"/>
                  <a:pt x="3280" y="1312"/>
                  <a:pt x="3217" y="1312"/>
                </a:cubicBezTo>
                <a:cubicBezTo>
                  <a:pt x="3092" y="1312"/>
                  <a:pt x="3134" y="1312"/>
                  <a:pt x="3092" y="1312"/>
                </a:cubicBezTo>
                <a:cubicBezTo>
                  <a:pt x="3092" y="1250"/>
                  <a:pt x="3092" y="1271"/>
                  <a:pt x="3092" y="1250"/>
                </a:cubicBezTo>
                <a:cubicBezTo>
                  <a:pt x="3061" y="1218"/>
                  <a:pt x="3030" y="1156"/>
                  <a:pt x="2999" y="1156"/>
                </a:cubicBezTo>
                <a:cubicBezTo>
                  <a:pt x="2967" y="1156"/>
                  <a:pt x="2967" y="1156"/>
                  <a:pt x="2936" y="1156"/>
                </a:cubicBezTo>
                <a:cubicBezTo>
                  <a:pt x="2967" y="1062"/>
                  <a:pt x="2967" y="968"/>
                  <a:pt x="2905" y="875"/>
                </a:cubicBezTo>
                <a:cubicBezTo>
                  <a:pt x="2936" y="812"/>
                  <a:pt x="2936" y="750"/>
                  <a:pt x="2874" y="656"/>
                </a:cubicBezTo>
                <a:cubicBezTo>
                  <a:pt x="2842" y="593"/>
                  <a:pt x="2780" y="562"/>
                  <a:pt x="2717" y="562"/>
                </a:cubicBezTo>
                <a:cubicBezTo>
                  <a:pt x="2686" y="312"/>
                  <a:pt x="2467" y="125"/>
                  <a:pt x="2217" y="125"/>
                </a:cubicBezTo>
                <a:cubicBezTo>
                  <a:pt x="2207" y="125"/>
                  <a:pt x="2217" y="125"/>
                  <a:pt x="2186" y="125"/>
                </a:cubicBezTo>
                <a:cubicBezTo>
                  <a:pt x="2155" y="62"/>
                  <a:pt x="2092" y="31"/>
                  <a:pt x="2030" y="0"/>
                </a:cubicBezTo>
                <a:cubicBezTo>
                  <a:pt x="1936" y="0"/>
                  <a:pt x="1875" y="31"/>
                  <a:pt x="1812" y="93"/>
                </a:cubicBezTo>
                <a:cubicBezTo>
                  <a:pt x="1750" y="31"/>
                  <a:pt x="1687" y="0"/>
                  <a:pt x="1593" y="0"/>
                </a:cubicBezTo>
                <a:cubicBezTo>
                  <a:pt x="1468" y="0"/>
                  <a:pt x="1343" y="62"/>
                  <a:pt x="1281" y="187"/>
                </a:cubicBezTo>
                <a:cubicBezTo>
                  <a:pt x="1187" y="156"/>
                  <a:pt x="1093" y="156"/>
                  <a:pt x="1000" y="218"/>
                </a:cubicBezTo>
                <a:cubicBezTo>
                  <a:pt x="937" y="281"/>
                  <a:pt x="875" y="343"/>
                  <a:pt x="875" y="437"/>
                </a:cubicBezTo>
                <a:cubicBezTo>
                  <a:pt x="781" y="500"/>
                  <a:pt x="718" y="562"/>
                  <a:pt x="718" y="687"/>
                </a:cubicBezTo>
                <a:cubicBezTo>
                  <a:pt x="718" y="697"/>
                  <a:pt x="718" y="708"/>
                  <a:pt x="718" y="718"/>
                </a:cubicBezTo>
                <a:cubicBezTo>
                  <a:pt x="656" y="843"/>
                  <a:pt x="624" y="1000"/>
                  <a:pt x="687" y="1156"/>
                </a:cubicBezTo>
                <a:cubicBezTo>
                  <a:pt x="656" y="1156"/>
                  <a:pt x="656" y="1156"/>
                  <a:pt x="624" y="1156"/>
                </a:cubicBezTo>
                <a:cubicBezTo>
                  <a:pt x="562" y="1156"/>
                  <a:pt x="531" y="1187"/>
                  <a:pt x="531" y="1250"/>
                </a:cubicBezTo>
                <a:cubicBezTo>
                  <a:pt x="531" y="1312"/>
                  <a:pt x="531" y="1291"/>
                  <a:pt x="531" y="1312"/>
                </a:cubicBezTo>
                <a:cubicBezTo>
                  <a:pt x="406" y="1312"/>
                  <a:pt x="447" y="1312"/>
                  <a:pt x="406" y="1312"/>
                </a:cubicBezTo>
                <a:cubicBezTo>
                  <a:pt x="343" y="1312"/>
                  <a:pt x="281" y="1343"/>
                  <a:pt x="281" y="1406"/>
                </a:cubicBezTo>
                <a:cubicBezTo>
                  <a:pt x="0" y="2781"/>
                  <a:pt x="94" y="2322"/>
                  <a:pt x="0" y="2781"/>
                </a:cubicBezTo>
                <a:cubicBezTo>
                  <a:pt x="0" y="2812"/>
                  <a:pt x="31" y="2875"/>
                  <a:pt x="62" y="2906"/>
                </a:cubicBezTo>
                <a:cubicBezTo>
                  <a:pt x="93" y="2968"/>
                  <a:pt x="125" y="3000"/>
                  <a:pt x="187" y="3000"/>
                </a:cubicBezTo>
                <a:cubicBezTo>
                  <a:pt x="1468" y="3000"/>
                  <a:pt x="1041" y="3000"/>
                  <a:pt x="1468" y="3000"/>
                </a:cubicBezTo>
                <a:cubicBezTo>
                  <a:pt x="1500" y="3062"/>
                  <a:pt x="1656" y="3093"/>
                  <a:pt x="1812" y="3093"/>
                </a:cubicBezTo>
                <a:cubicBezTo>
                  <a:pt x="1936" y="3093"/>
                  <a:pt x="2092" y="3062"/>
                  <a:pt x="2155" y="3000"/>
                </a:cubicBezTo>
                <a:cubicBezTo>
                  <a:pt x="3405" y="3000"/>
                  <a:pt x="2989" y="3000"/>
                  <a:pt x="3405" y="3000"/>
                </a:cubicBezTo>
                <a:cubicBezTo>
                  <a:pt x="3467" y="3000"/>
                  <a:pt x="3530" y="2968"/>
                  <a:pt x="3561" y="2906"/>
                </a:cubicBezTo>
                <a:cubicBezTo>
                  <a:pt x="3592" y="2875"/>
                  <a:pt x="3592" y="2812"/>
                  <a:pt x="3592" y="2781"/>
                </a:cubicBezTo>
                <a:cubicBezTo>
                  <a:pt x="3509" y="2322"/>
                  <a:pt x="3425" y="1864"/>
                  <a:pt x="3342" y="1406"/>
                </a:cubicBezTo>
                <a:close/>
                <a:moveTo>
                  <a:pt x="906" y="781"/>
                </a:moveTo>
                <a:lnTo>
                  <a:pt x="906" y="781"/>
                </a:lnTo>
                <a:cubicBezTo>
                  <a:pt x="875" y="750"/>
                  <a:pt x="843" y="687"/>
                  <a:pt x="843" y="656"/>
                </a:cubicBezTo>
                <a:cubicBezTo>
                  <a:pt x="875" y="593"/>
                  <a:pt x="906" y="562"/>
                  <a:pt x="968" y="562"/>
                </a:cubicBezTo>
                <a:cubicBezTo>
                  <a:pt x="1031" y="562"/>
                  <a:pt x="1062" y="562"/>
                  <a:pt x="1093" y="593"/>
                </a:cubicBezTo>
                <a:cubicBezTo>
                  <a:pt x="1093" y="625"/>
                  <a:pt x="1113" y="614"/>
                  <a:pt x="1124" y="625"/>
                </a:cubicBezTo>
                <a:cubicBezTo>
                  <a:pt x="1156" y="625"/>
                  <a:pt x="1166" y="604"/>
                  <a:pt x="1187" y="593"/>
                </a:cubicBezTo>
                <a:cubicBezTo>
                  <a:pt x="1187" y="562"/>
                  <a:pt x="1187" y="552"/>
                  <a:pt x="1187" y="531"/>
                </a:cubicBezTo>
                <a:cubicBezTo>
                  <a:pt x="1124" y="468"/>
                  <a:pt x="1062" y="437"/>
                  <a:pt x="1000" y="437"/>
                </a:cubicBezTo>
                <a:cubicBezTo>
                  <a:pt x="1031" y="343"/>
                  <a:pt x="1093" y="281"/>
                  <a:pt x="1187" y="281"/>
                </a:cubicBezTo>
                <a:cubicBezTo>
                  <a:pt x="1197" y="281"/>
                  <a:pt x="1187" y="281"/>
                  <a:pt x="1218" y="281"/>
                </a:cubicBezTo>
                <a:cubicBezTo>
                  <a:pt x="1187" y="312"/>
                  <a:pt x="1197" y="302"/>
                  <a:pt x="1187" y="312"/>
                </a:cubicBezTo>
                <a:cubicBezTo>
                  <a:pt x="1187" y="343"/>
                  <a:pt x="1218" y="375"/>
                  <a:pt x="1250" y="406"/>
                </a:cubicBezTo>
                <a:cubicBezTo>
                  <a:pt x="1281" y="406"/>
                  <a:pt x="1312" y="375"/>
                  <a:pt x="1312" y="343"/>
                </a:cubicBezTo>
                <a:cubicBezTo>
                  <a:pt x="1322" y="322"/>
                  <a:pt x="1312" y="312"/>
                  <a:pt x="1343" y="281"/>
                </a:cubicBezTo>
                <a:cubicBezTo>
                  <a:pt x="1406" y="187"/>
                  <a:pt x="1500" y="125"/>
                  <a:pt x="1593" y="125"/>
                </a:cubicBezTo>
                <a:cubicBezTo>
                  <a:pt x="1656" y="125"/>
                  <a:pt x="1718" y="156"/>
                  <a:pt x="1750" y="187"/>
                </a:cubicBezTo>
                <a:cubicBezTo>
                  <a:pt x="1750" y="218"/>
                  <a:pt x="1750" y="229"/>
                  <a:pt x="1750" y="250"/>
                </a:cubicBezTo>
                <a:cubicBezTo>
                  <a:pt x="1750" y="281"/>
                  <a:pt x="1781" y="312"/>
                  <a:pt x="1812" y="312"/>
                </a:cubicBezTo>
                <a:cubicBezTo>
                  <a:pt x="1843" y="312"/>
                  <a:pt x="1875" y="281"/>
                  <a:pt x="1875" y="250"/>
                </a:cubicBezTo>
                <a:cubicBezTo>
                  <a:pt x="1875" y="187"/>
                  <a:pt x="1936" y="125"/>
                  <a:pt x="1999" y="125"/>
                </a:cubicBezTo>
                <a:cubicBezTo>
                  <a:pt x="2061" y="125"/>
                  <a:pt x="2124" y="187"/>
                  <a:pt x="2124" y="250"/>
                </a:cubicBezTo>
                <a:cubicBezTo>
                  <a:pt x="2124" y="281"/>
                  <a:pt x="2155" y="312"/>
                  <a:pt x="2186" y="312"/>
                </a:cubicBezTo>
                <a:cubicBezTo>
                  <a:pt x="2217" y="312"/>
                  <a:pt x="2249" y="281"/>
                  <a:pt x="2249" y="250"/>
                </a:cubicBezTo>
                <a:lnTo>
                  <a:pt x="2249" y="250"/>
                </a:lnTo>
                <a:cubicBezTo>
                  <a:pt x="2405" y="250"/>
                  <a:pt x="2561" y="375"/>
                  <a:pt x="2592" y="562"/>
                </a:cubicBezTo>
                <a:cubicBezTo>
                  <a:pt x="2561" y="562"/>
                  <a:pt x="2530" y="562"/>
                  <a:pt x="2530" y="593"/>
                </a:cubicBezTo>
                <a:cubicBezTo>
                  <a:pt x="2499" y="593"/>
                  <a:pt x="2499" y="625"/>
                  <a:pt x="2499" y="656"/>
                </a:cubicBezTo>
                <a:cubicBezTo>
                  <a:pt x="2510" y="666"/>
                  <a:pt x="2499" y="687"/>
                  <a:pt x="2530" y="687"/>
                </a:cubicBezTo>
                <a:cubicBezTo>
                  <a:pt x="2561" y="718"/>
                  <a:pt x="2561" y="687"/>
                  <a:pt x="2592" y="687"/>
                </a:cubicBezTo>
                <a:cubicBezTo>
                  <a:pt x="2655" y="656"/>
                  <a:pt x="2717" y="656"/>
                  <a:pt x="2749" y="687"/>
                </a:cubicBezTo>
                <a:cubicBezTo>
                  <a:pt x="2811" y="750"/>
                  <a:pt x="2811" y="812"/>
                  <a:pt x="2780" y="843"/>
                </a:cubicBezTo>
                <a:cubicBezTo>
                  <a:pt x="2780" y="875"/>
                  <a:pt x="2749" y="906"/>
                  <a:pt x="2717" y="906"/>
                </a:cubicBezTo>
                <a:cubicBezTo>
                  <a:pt x="2686" y="906"/>
                  <a:pt x="2686" y="937"/>
                  <a:pt x="2686" y="968"/>
                </a:cubicBezTo>
                <a:cubicBezTo>
                  <a:pt x="2686" y="1000"/>
                  <a:pt x="2717" y="1031"/>
                  <a:pt x="2749" y="1031"/>
                </a:cubicBezTo>
                <a:cubicBezTo>
                  <a:pt x="2760" y="1031"/>
                  <a:pt x="2770" y="1031"/>
                  <a:pt x="2780" y="1031"/>
                </a:cubicBezTo>
                <a:cubicBezTo>
                  <a:pt x="2780" y="1000"/>
                  <a:pt x="2801" y="1010"/>
                  <a:pt x="2811" y="1000"/>
                </a:cubicBezTo>
                <a:cubicBezTo>
                  <a:pt x="2842" y="1062"/>
                  <a:pt x="2842" y="1187"/>
                  <a:pt x="2780" y="1250"/>
                </a:cubicBezTo>
                <a:lnTo>
                  <a:pt x="2780" y="1250"/>
                </a:lnTo>
                <a:cubicBezTo>
                  <a:pt x="2686" y="1343"/>
                  <a:pt x="2561" y="1343"/>
                  <a:pt x="2467" y="1312"/>
                </a:cubicBezTo>
                <a:cubicBezTo>
                  <a:pt x="2436" y="1312"/>
                  <a:pt x="2447" y="1291"/>
                  <a:pt x="2436" y="1281"/>
                </a:cubicBezTo>
                <a:cubicBezTo>
                  <a:pt x="2467" y="1218"/>
                  <a:pt x="2467" y="1156"/>
                  <a:pt x="2436" y="1062"/>
                </a:cubicBezTo>
                <a:cubicBezTo>
                  <a:pt x="2426" y="1052"/>
                  <a:pt x="2416" y="1041"/>
                  <a:pt x="2405" y="1031"/>
                </a:cubicBezTo>
                <a:cubicBezTo>
                  <a:pt x="2374" y="1031"/>
                  <a:pt x="2363" y="1052"/>
                  <a:pt x="2342" y="1062"/>
                </a:cubicBezTo>
                <a:cubicBezTo>
                  <a:pt x="2342" y="1093"/>
                  <a:pt x="2311" y="1093"/>
                  <a:pt x="2342" y="1125"/>
                </a:cubicBezTo>
                <a:cubicBezTo>
                  <a:pt x="2342" y="1156"/>
                  <a:pt x="2342" y="1218"/>
                  <a:pt x="2311" y="1250"/>
                </a:cubicBezTo>
                <a:cubicBezTo>
                  <a:pt x="2280" y="1250"/>
                  <a:pt x="2270" y="1250"/>
                  <a:pt x="2249" y="1250"/>
                </a:cubicBezTo>
                <a:cubicBezTo>
                  <a:pt x="2217" y="1250"/>
                  <a:pt x="2207" y="1229"/>
                  <a:pt x="2186" y="1218"/>
                </a:cubicBezTo>
                <a:cubicBezTo>
                  <a:pt x="2155" y="1187"/>
                  <a:pt x="2155" y="1187"/>
                  <a:pt x="2124" y="1187"/>
                </a:cubicBezTo>
                <a:cubicBezTo>
                  <a:pt x="2092" y="1187"/>
                  <a:pt x="2092" y="1187"/>
                  <a:pt x="2061" y="1187"/>
                </a:cubicBezTo>
                <a:cubicBezTo>
                  <a:pt x="2061" y="1218"/>
                  <a:pt x="2061" y="1229"/>
                  <a:pt x="2061" y="1250"/>
                </a:cubicBezTo>
                <a:cubicBezTo>
                  <a:pt x="2092" y="1343"/>
                  <a:pt x="2186" y="1375"/>
                  <a:pt x="2249" y="1375"/>
                </a:cubicBezTo>
                <a:cubicBezTo>
                  <a:pt x="2280" y="1375"/>
                  <a:pt x="2311" y="1375"/>
                  <a:pt x="2342" y="1375"/>
                </a:cubicBezTo>
                <a:cubicBezTo>
                  <a:pt x="2363" y="1385"/>
                  <a:pt x="2374" y="1406"/>
                  <a:pt x="2405" y="1406"/>
                </a:cubicBezTo>
                <a:cubicBezTo>
                  <a:pt x="2499" y="1468"/>
                  <a:pt x="2592" y="1468"/>
                  <a:pt x="2686" y="1437"/>
                </a:cubicBezTo>
                <a:cubicBezTo>
                  <a:pt x="2624" y="1531"/>
                  <a:pt x="2530" y="1562"/>
                  <a:pt x="2436" y="1593"/>
                </a:cubicBezTo>
                <a:cubicBezTo>
                  <a:pt x="2405" y="1593"/>
                  <a:pt x="2374" y="1625"/>
                  <a:pt x="2374" y="1656"/>
                </a:cubicBezTo>
                <a:cubicBezTo>
                  <a:pt x="2374" y="1687"/>
                  <a:pt x="2405" y="1718"/>
                  <a:pt x="2436" y="1718"/>
                </a:cubicBezTo>
                <a:cubicBezTo>
                  <a:pt x="2447" y="1718"/>
                  <a:pt x="2436" y="1718"/>
                  <a:pt x="2467" y="1718"/>
                </a:cubicBezTo>
                <a:cubicBezTo>
                  <a:pt x="2499" y="1718"/>
                  <a:pt x="2530" y="1687"/>
                  <a:pt x="2561" y="1687"/>
                </a:cubicBezTo>
                <a:cubicBezTo>
                  <a:pt x="2592" y="1718"/>
                  <a:pt x="2592" y="1750"/>
                  <a:pt x="2592" y="1781"/>
                </a:cubicBezTo>
                <a:cubicBezTo>
                  <a:pt x="2603" y="1791"/>
                  <a:pt x="2614" y="1802"/>
                  <a:pt x="2624" y="1812"/>
                </a:cubicBezTo>
                <a:cubicBezTo>
                  <a:pt x="2624" y="1843"/>
                  <a:pt x="2592" y="1843"/>
                  <a:pt x="2561" y="1875"/>
                </a:cubicBezTo>
                <a:cubicBezTo>
                  <a:pt x="2530" y="1875"/>
                  <a:pt x="2499" y="1875"/>
                  <a:pt x="2499" y="1843"/>
                </a:cubicBezTo>
                <a:cubicBezTo>
                  <a:pt x="2436" y="1781"/>
                  <a:pt x="2374" y="1750"/>
                  <a:pt x="2311" y="1718"/>
                </a:cubicBezTo>
                <a:cubicBezTo>
                  <a:pt x="2186" y="1687"/>
                  <a:pt x="2124" y="1656"/>
                  <a:pt x="2124" y="1593"/>
                </a:cubicBezTo>
                <a:cubicBezTo>
                  <a:pt x="2155" y="1593"/>
                  <a:pt x="2186" y="1593"/>
                  <a:pt x="2217" y="1593"/>
                </a:cubicBezTo>
                <a:cubicBezTo>
                  <a:pt x="2217" y="1562"/>
                  <a:pt x="2249" y="1562"/>
                  <a:pt x="2249" y="1531"/>
                </a:cubicBezTo>
                <a:cubicBezTo>
                  <a:pt x="2249" y="1500"/>
                  <a:pt x="2249" y="1500"/>
                  <a:pt x="2217" y="1468"/>
                </a:cubicBezTo>
                <a:cubicBezTo>
                  <a:pt x="2197" y="1468"/>
                  <a:pt x="2186" y="1468"/>
                  <a:pt x="2155" y="1468"/>
                </a:cubicBezTo>
                <a:cubicBezTo>
                  <a:pt x="2124" y="1468"/>
                  <a:pt x="2092" y="1468"/>
                  <a:pt x="2061" y="1468"/>
                </a:cubicBezTo>
                <a:cubicBezTo>
                  <a:pt x="1999" y="1500"/>
                  <a:pt x="1936" y="1468"/>
                  <a:pt x="1875" y="1468"/>
                </a:cubicBezTo>
                <a:cubicBezTo>
                  <a:pt x="1843" y="1437"/>
                  <a:pt x="1812" y="1437"/>
                  <a:pt x="1781" y="1468"/>
                </a:cubicBezTo>
                <a:cubicBezTo>
                  <a:pt x="1718" y="1562"/>
                  <a:pt x="1562" y="1593"/>
                  <a:pt x="1437" y="1500"/>
                </a:cubicBezTo>
                <a:cubicBezTo>
                  <a:pt x="1343" y="1437"/>
                  <a:pt x="1312" y="1281"/>
                  <a:pt x="1375" y="1156"/>
                </a:cubicBezTo>
                <a:cubicBezTo>
                  <a:pt x="1375" y="1135"/>
                  <a:pt x="1375" y="1125"/>
                  <a:pt x="1375" y="1093"/>
                </a:cubicBezTo>
                <a:cubicBezTo>
                  <a:pt x="1354" y="1083"/>
                  <a:pt x="1343" y="1062"/>
                  <a:pt x="1312" y="1062"/>
                </a:cubicBezTo>
                <a:cubicBezTo>
                  <a:pt x="1301" y="1072"/>
                  <a:pt x="1291" y="1083"/>
                  <a:pt x="1281" y="1093"/>
                </a:cubicBezTo>
                <a:cubicBezTo>
                  <a:pt x="1250" y="1125"/>
                  <a:pt x="1250" y="1156"/>
                  <a:pt x="1250" y="1187"/>
                </a:cubicBezTo>
                <a:cubicBezTo>
                  <a:pt x="1187" y="1187"/>
                  <a:pt x="1156" y="1125"/>
                  <a:pt x="1156" y="1093"/>
                </a:cubicBezTo>
                <a:lnTo>
                  <a:pt x="1156" y="1093"/>
                </a:lnTo>
                <a:cubicBezTo>
                  <a:pt x="1156" y="1062"/>
                  <a:pt x="1156" y="1062"/>
                  <a:pt x="1124" y="1062"/>
                </a:cubicBezTo>
                <a:cubicBezTo>
                  <a:pt x="1124" y="1031"/>
                  <a:pt x="1103" y="1041"/>
                  <a:pt x="1093" y="1031"/>
                </a:cubicBezTo>
                <a:cubicBezTo>
                  <a:pt x="1062" y="1031"/>
                  <a:pt x="1031" y="1062"/>
                  <a:pt x="1031" y="1093"/>
                </a:cubicBezTo>
                <a:cubicBezTo>
                  <a:pt x="1031" y="1187"/>
                  <a:pt x="1124" y="1281"/>
                  <a:pt x="1218" y="1312"/>
                </a:cubicBezTo>
                <a:cubicBezTo>
                  <a:pt x="1218" y="1333"/>
                  <a:pt x="1218" y="1343"/>
                  <a:pt x="1218" y="1375"/>
                </a:cubicBezTo>
                <a:cubicBezTo>
                  <a:pt x="1093" y="1406"/>
                  <a:pt x="937" y="1343"/>
                  <a:pt x="843" y="1250"/>
                </a:cubicBezTo>
                <a:cubicBezTo>
                  <a:pt x="781" y="1125"/>
                  <a:pt x="750" y="968"/>
                  <a:pt x="812" y="843"/>
                </a:cubicBezTo>
                <a:cubicBezTo>
                  <a:pt x="812" y="875"/>
                  <a:pt x="843" y="875"/>
                  <a:pt x="843" y="906"/>
                </a:cubicBezTo>
                <a:cubicBezTo>
                  <a:pt x="875" y="906"/>
                  <a:pt x="906" y="906"/>
                  <a:pt x="937" y="875"/>
                </a:cubicBezTo>
                <a:cubicBezTo>
                  <a:pt x="937" y="843"/>
                  <a:pt x="937" y="812"/>
                  <a:pt x="906" y="781"/>
                </a:cubicBezTo>
                <a:close/>
                <a:moveTo>
                  <a:pt x="656" y="1281"/>
                </a:moveTo>
                <a:lnTo>
                  <a:pt x="656" y="1281"/>
                </a:lnTo>
                <a:cubicBezTo>
                  <a:pt x="676" y="1271"/>
                  <a:pt x="687" y="1281"/>
                  <a:pt x="718" y="1250"/>
                </a:cubicBezTo>
                <a:cubicBezTo>
                  <a:pt x="843" y="1437"/>
                  <a:pt x="1062" y="1531"/>
                  <a:pt x="1250" y="1468"/>
                </a:cubicBezTo>
                <a:cubicBezTo>
                  <a:pt x="1312" y="1593"/>
                  <a:pt x="1406" y="1656"/>
                  <a:pt x="1531" y="1687"/>
                </a:cubicBezTo>
                <a:cubicBezTo>
                  <a:pt x="1656" y="1687"/>
                  <a:pt x="1781" y="1656"/>
                  <a:pt x="1843" y="1593"/>
                </a:cubicBezTo>
                <a:cubicBezTo>
                  <a:pt x="1905" y="1593"/>
                  <a:pt x="1936" y="1593"/>
                  <a:pt x="1967" y="1593"/>
                </a:cubicBezTo>
                <a:cubicBezTo>
                  <a:pt x="1999" y="1718"/>
                  <a:pt x="2092" y="1781"/>
                  <a:pt x="2280" y="1843"/>
                </a:cubicBezTo>
                <a:cubicBezTo>
                  <a:pt x="2311" y="1843"/>
                  <a:pt x="2374" y="1875"/>
                  <a:pt x="2405" y="1937"/>
                </a:cubicBezTo>
                <a:cubicBezTo>
                  <a:pt x="2436" y="1968"/>
                  <a:pt x="2499" y="2000"/>
                  <a:pt x="2530" y="2000"/>
                </a:cubicBezTo>
                <a:cubicBezTo>
                  <a:pt x="2561" y="2000"/>
                  <a:pt x="2592" y="2000"/>
                  <a:pt x="2624" y="1968"/>
                </a:cubicBezTo>
                <a:cubicBezTo>
                  <a:pt x="2686" y="1937"/>
                  <a:pt x="2717" y="1875"/>
                  <a:pt x="2717" y="1812"/>
                </a:cubicBezTo>
                <a:cubicBezTo>
                  <a:pt x="2717" y="1781"/>
                  <a:pt x="2717" y="1781"/>
                  <a:pt x="2717" y="1750"/>
                </a:cubicBezTo>
                <a:cubicBezTo>
                  <a:pt x="2717" y="1718"/>
                  <a:pt x="2686" y="1656"/>
                  <a:pt x="2655" y="1625"/>
                </a:cubicBezTo>
                <a:cubicBezTo>
                  <a:pt x="2780" y="1562"/>
                  <a:pt x="2842" y="1437"/>
                  <a:pt x="2874" y="1312"/>
                </a:cubicBezTo>
                <a:cubicBezTo>
                  <a:pt x="2885" y="1302"/>
                  <a:pt x="2895" y="1291"/>
                  <a:pt x="2905" y="1281"/>
                </a:cubicBezTo>
                <a:cubicBezTo>
                  <a:pt x="2936" y="1281"/>
                  <a:pt x="2936" y="1281"/>
                  <a:pt x="2967" y="1281"/>
                </a:cubicBezTo>
                <a:cubicBezTo>
                  <a:pt x="3186" y="2593"/>
                  <a:pt x="3113" y="2156"/>
                  <a:pt x="3186" y="2593"/>
                </a:cubicBezTo>
                <a:cubicBezTo>
                  <a:pt x="2749" y="2437"/>
                  <a:pt x="2280" y="2437"/>
                  <a:pt x="1875" y="2593"/>
                </a:cubicBezTo>
                <a:cubicBezTo>
                  <a:pt x="1875" y="1843"/>
                  <a:pt x="1875" y="2093"/>
                  <a:pt x="1875" y="1843"/>
                </a:cubicBezTo>
                <a:cubicBezTo>
                  <a:pt x="1875" y="1812"/>
                  <a:pt x="1843" y="1781"/>
                  <a:pt x="1812" y="1781"/>
                </a:cubicBezTo>
                <a:cubicBezTo>
                  <a:pt x="1781" y="1781"/>
                  <a:pt x="1750" y="1812"/>
                  <a:pt x="1750" y="1843"/>
                </a:cubicBezTo>
                <a:cubicBezTo>
                  <a:pt x="1750" y="2593"/>
                  <a:pt x="1750" y="2343"/>
                  <a:pt x="1750" y="2593"/>
                </a:cubicBezTo>
                <a:cubicBezTo>
                  <a:pt x="1312" y="2437"/>
                  <a:pt x="843" y="2437"/>
                  <a:pt x="437" y="2593"/>
                </a:cubicBezTo>
                <a:cubicBezTo>
                  <a:pt x="510" y="2156"/>
                  <a:pt x="583" y="1718"/>
                  <a:pt x="656" y="1281"/>
                </a:cubicBezTo>
                <a:close/>
                <a:moveTo>
                  <a:pt x="156" y="2843"/>
                </a:moveTo>
                <a:lnTo>
                  <a:pt x="156" y="2843"/>
                </a:lnTo>
                <a:cubicBezTo>
                  <a:pt x="125" y="2843"/>
                  <a:pt x="125" y="2812"/>
                  <a:pt x="125" y="2781"/>
                </a:cubicBezTo>
                <a:cubicBezTo>
                  <a:pt x="406" y="1437"/>
                  <a:pt x="312" y="1885"/>
                  <a:pt x="406" y="1437"/>
                </a:cubicBezTo>
                <a:cubicBezTo>
                  <a:pt x="500" y="1437"/>
                  <a:pt x="468" y="1437"/>
                  <a:pt x="500" y="1437"/>
                </a:cubicBezTo>
                <a:cubicBezTo>
                  <a:pt x="312" y="2562"/>
                  <a:pt x="374" y="2187"/>
                  <a:pt x="312" y="2562"/>
                </a:cubicBezTo>
                <a:cubicBezTo>
                  <a:pt x="312" y="2625"/>
                  <a:pt x="312" y="2656"/>
                  <a:pt x="343" y="2687"/>
                </a:cubicBezTo>
                <a:cubicBezTo>
                  <a:pt x="375" y="2718"/>
                  <a:pt x="406" y="2718"/>
                  <a:pt x="468" y="2718"/>
                </a:cubicBezTo>
                <a:cubicBezTo>
                  <a:pt x="781" y="2593"/>
                  <a:pt x="1124" y="2593"/>
                  <a:pt x="1468" y="2656"/>
                </a:cubicBezTo>
                <a:cubicBezTo>
                  <a:pt x="1437" y="2875"/>
                  <a:pt x="1447" y="2802"/>
                  <a:pt x="1437" y="2875"/>
                </a:cubicBezTo>
                <a:cubicBezTo>
                  <a:pt x="187" y="2875"/>
                  <a:pt x="603" y="2875"/>
                  <a:pt x="187" y="2875"/>
                </a:cubicBezTo>
                <a:cubicBezTo>
                  <a:pt x="177" y="2864"/>
                  <a:pt x="166" y="2853"/>
                  <a:pt x="156" y="2843"/>
                </a:cubicBezTo>
                <a:close/>
                <a:moveTo>
                  <a:pt x="1812" y="3000"/>
                </a:moveTo>
                <a:lnTo>
                  <a:pt x="1812" y="3000"/>
                </a:lnTo>
                <a:cubicBezTo>
                  <a:pt x="1656" y="3000"/>
                  <a:pt x="1645" y="2958"/>
                  <a:pt x="1562" y="2937"/>
                </a:cubicBezTo>
                <a:cubicBezTo>
                  <a:pt x="1593" y="2656"/>
                  <a:pt x="1582" y="2749"/>
                  <a:pt x="1593" y="2656"/>
                </a:cubicBezTo>
                <a:cubicBezTo>
                  <a:pt x="1656" y="2687"/>
                  <a:pt x="1718" y="2718"/>
                  <a:pt x="1781" y="2750"/>
                </a:cubicBezTo>
                <a:cubicBezTo>
                  <a:pt x="1791" y="2750"/>
                  <a:pt x="1781" y="2750"/>
                  <a:pt x="1812" y="2750"/>
                </a:cubicBezTo>
                <a:cubicBezTo>
                  <a:pt x="1822" y="2750"/>
                  <a:pt x="1812" y="2750"/>
                  <a:pt x="1843" y="2750"/>
                </a:cubicBezTo>
                <a:cubicBezTo>
                  <a:pt x="1905" y="2718"/>
                  <a:pt x="1967" y="2687"/>
                  <a:pt x="2030" y="2656"/>
                </a:cubicBezTo>
                <a:cubicBezTo>
                  <a:pt x="2061" y="2937"/>
                  <a:pt x="2051" y="2843"/>
                  <a:pt x="2061" y="2937"/>
                </a:cubicBezTo>
                <a:cubicBezTo>
                  <a:pt x="2030" y="2937"/>
                  <a:pt x="1936" y="3000"/>
                  <a:pt x="1812" y="3000"/>
                </a:cubicBezTo>
                <a:close/>
                <a:moveTo>
                  <a:pt x="3467" y="2843"/>
                </a:moveTo>
                <a:lnTo>
                  <a:pt x="3467" y="2843"/>
                </a:lnTo>
                <a:cubicBezTo>
                  <a:pt x="3436" y="2843"/>
                  <a:pt x="3436" y="2875"/>
                  <a:pt x="3405" y="2875"/>
                </a:cubicBezTo>
                <a:cubicBezTo>
                  <a:pt x="2155" y="2875"/>
                  <a:pt x="2572" y="2875"/>
                  <a:pt x="2155" y="2875"/>
                </a:cubicBezTo>
                <a:cubicBezTo>
                  <a:pt x="2155" y="2656"/>
                  <a:pt x="2155" y="2729"/>
                  <a:pt x="2155" y="2656"/>
                </a:cubicBezTo>
                <a:cubicBezTo>
                  <a:pt x="2467" y="2593"/>
                  <a:pt x="2811" y="2593"/>
                  <a:pt x="3155" y="2718"/>
                </a:cubicBezTo>
                <a:cubicBezTo>
                  <a:pt x="3186" y="2718"/>
                  <a:pt x="3217" y="2718"/>
                  <a:pt x="3249" y="2687"/>
                </a:cubicBezTo>
                <a:cubicBezTo>
                  <a:pt x="3280" y="2656"/>
                  <a:pt x="3311" y="2625"/>
                  <a:pt x="3311" y="2562"/>
                </a:cubicBezTo>
                <a:cubicBezTo>
                  <a:pt x="3124" y="1437"/>
                  <a:pt x="3187" y="1812"/>
                  <a:pt x="3124" y="1437"/>
                </a:cubicBezTo>
                <a:cubicBezTo>
                  <a:pt x="3217" y="1437"/>
                  <a:pt x="3186" y="1437"/>
                  <a:pt x="3217" y="1437"/>
                </a:cubicBezTo>
                <a:cubicBezTo>
                  <a:pt x="3467" y="2781"/>
                  <a:pt x="3384" y="2333"/>
                  <a:pt x="3467" y="2781"/>
                </a:cubicBezTo>
                <a:cubicBezTo>
                  <a:pt x="3467" y="2812"/>
                  <a:pt x="3467" y="2822"/>
                  <a:pt x="3467" y="2843"/>
                </a:cubicBezTo>
                <a:close/>
                <a:moveTo>
                  <a:pt x="3467" y="2843"/>
                </a:moveTo>
                <a:lnTo>
                  <a:pt x="3467" y="2843"/>
                </a:lnTo>
                <a:close/>
              </a:path>
            </a:pathLst>
          </a:custGeom>
          <a:solidFill>
            <a:srgbClr val="007371"/>
          </a:solidFill>
          <a:ln>
            <a:noFill/>
          </a:ln>
          <a:effectLst/>
        </p:spPr>
        <p:txBody>
          <a:bodyPr wrap="none" anchor="ctr"/>
          <a:lstStyle/>
          <a:p>
            <a:endParaRPr lang="en-US" dirty="0"/>
          </a:p>
        </p:txBody>
      </p:sp>
      <p:sp>
        <p:nvSpPr>
          <p:cNvPr id="14" name="Freeform 3">
            <a:extLst>
              <a:ext uri="{FF2B5EF4-FFF2-40B4-BE49-F238E27FC236}">
                <a16:creationId xmlns:a16="http://schemas.microsoft.com/office/drawing/2014/main" id="{D0EF1A7C-CAAC-3B40-7644-044327081991}"/>
              </a:ext>
            </a:extLst>
          </p:cNvPr>
          <p:cNvSpPr>
            <a:spLocks noChangeArrowheads="1"/>
          </p:cNvSpPr>
          <p:nvPr/>
        </p:nvSpPr>
        <p:spPr bwMode="auto">
          <a:xfrm>
            <a:off x="1528930" y="2168961"/>
            <a:ext cx="214226" cy="183829"/>
          </a:xfrm>
          <a:custGeom>
            <a:avLst/>
            <a:gdLst>
              <a:gd name="T0" fmla="*/ 31 w 656"/>
              <a:gd name="T1" fmla="*/ 156 h 563"/>
              <a:gd name="T2" fmla="*/ 31 w 656"/>
              <a:gd name="T3" fmla="*/ 156 h 563"/>
              <a:gd name="T4" fmla="*/ 31 w 656"/>
              <a:gd name="T5" fmla="*/ 250 h 563"/>
              <a:gd name="T6" fmla="*/ 219 w 656"/>
              <a:gd name="T7" fmla="*/ 343 h 563"/>
              <a:gd name="T8" fmla="*/ 94 w 656"/>
              <a:gd name="T9" fmla="*/ 437 h 563"/>
              <a:gd name="T10" fmla="*/ 31 w 656"/>
              <a:gd name="T11" fmla="*/ 500 h 563"/>
              <a:gd name="T12" fmla="*/ 94 w 656"/>
              <a:gd name="T13" fmla="*/ 562 h 563"/>
              <a:gd name="T14" fmla="*/ 374 w 656"/>
              <a:gd name="T15" fmla="*/ 343 h 563"/>
              <a:gd name="T16" fmla="*/ 655 w 656"/>
              <a:gd name="T17" fmla="*/ 62 h 563"/>
              <a:gd name="T18" fmla="*/ 655 w 656"/>
              <a:gd name="T19" fmla="*/ 0 h 563"/>
              <a:gd name="T20" fmla="*/ 593 w 656"/>
              <a:gd name="T21" fmla="*/ 0 h 563"/>
              <a:gd name="T22" fmla="*/ 562 w 656"/>
              <a:gd name="T23" fmla="*/ 31 h 563"/>
              <a:gd name="T24" fmla="*/ 437 w 656"/>
              <a:gd name="T25" fmla="*/ 187 h 563"/>
              <a:gd name="T26" fmla="*/ 125 w 656"/>
              <a:gd name="T27" fmla="*/ 156 h 563"/>
              <a:gd name="T28" fmla="*/ 31 w 656"/>
              <a:gd name="T29" fmla="*/ 156 h 563"/>
              <a:gd name="T30" fmla="*/ 31 w 656"/>
              <a:gd name="T31" fmla="*/ 156 h 563"/>
              <a:gd name="T32" fmla="*/ 31 w 656"/>
              <a:gd name="T33" fmla="*/ 15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6" h="563">
                <a:moveTo>
                  <a:pt x="31" y="156"/>
                </a:moveTo>
                <a:lnTo>
                  <a:pt x="31" y="156"/>
                </a:lnTo>
                <a:cubicBezTo>
                  <a:pt x="31" y="187"/>
                  <a:pt x="0" y="218"/>
                  <a:pt x="31" y="250"/>
                </a:cubicBezTo>
                <a:cubicBezTo>
                  <a:pt x="94" y="281"/>
                  <a:pt x="156" y="343"/>
                  <a:pt x="219" y="343"/>
                </a:cubicBezTo>
                <a:cubicBezTo>
                  <a:pt x="188" y="406"/>
                  <a:pt x="156" y="437"/>
                  <a:pt x="94" y="437"/>
                </a:cubicBezTo>
                <a:cubicBezTo>
                  <a:pt x="63" y="437"/>
                  <a:pt x="31" y="468"/>
                  <a:pt x="31" y="500"/>
                </a:cubicBezTo>
                <a:cubicBezTo>
                  <a:pt x="31" y="531"/>
                  <a:pt x="63" y="562"/>
                  <a:pt x="94" y="562"/>
                </a:cubicBezTo>
                <a:cubicBezTo>
                  <a:pt x="219" y="562"/>
                  <a:pt x="313" y="468"/>
                  <a:pt x="374" y="343"/>
                </a:cubicBezTo>
                <a:cubicBezTo>
                  <a:pt x="530" y="343"/>
                  <a:pt x="624" y="218"/>
                  <a:pt x="655" y="62"/>
                </a:cubicBezTo>
                <a:cubicBezTo>
                  <a:pt x="655" y="31"/>
                  <a:pt x="655" y="31"/>
                  <a:pt x="655" y="0"/>
                </a:cubicBezTo>
                <a:cubicBezTo>
                  <a:pt x="624" y="0"/>
                  <a:pt x="614" y="0"/>
                  <a:pt x="593" y="0"/>
                </a:cubicBezTo>
                <a:cubicBezTo>
                  <a:pt x="562" y="0"/>
                  <a:pt x="573" y="21"/>
                  <a:pt x="562" y="31"/>
                </a:cubicBezTo>
                <a:cubicBezTo>
                  <a:pt x="530" y="93"/>
                  <a:pt x="499" y="156"/>
                  <a:pt x="437" y="187"/>
                </a:cubicBezTo>
                <a:cubicBezTo>
                  <a:pt x="343" y="250"/>
                  <a:pt x="219" y="250"/>
                  <a:pt x="125" y="156"/>
                </a:cubicBezTo>
                <a:cubicBezTo>
                  <a:pt x="94" y="125"/>
                  <a:pt x="63" y="125"/>
                  <a:pt x="31" y="156"/>
                </a:cubicBezTo>
                <a:close/>
                <a:moveTo>
                  <a:pt x="31" y="156"/>
                </a:moveTo>
                <a:lnTo>
                  <a:pt x="31" y="156"/>
                </a:lnTo>
                <a:close/>
              </a:path>
            </a:pathLst>
          </a:custGeom>
          <a:solidFill>
            <a:srgbClr val="007371"/>
          </a:solidFill>
          <a:ln>
            <a:noFill/>
          </a:ln>
          <a:effectLst/>
        </p:spPr>
        <p:txBody>
          <a:bodyPr wrap="none" anchor="ctr"/>
          <a:lstStyle/>
          <a:p>
            <a:endParaRPr lang="en-US"/>
          </a:p>
        </p:txBody>
      </p:sp>
      <p:sp>
        <p:nvSpPr>
          <p:cNvPr id="15" name="Freeform 4">
            <a:extLst>
              <a:ext uri="{FF2B5EF4-FFF2-40B4-BE49-F238E27FC236}">
                <a16:creationId xmlns:a16="http://schemas.microsoft.com/office/drawing/2014/main" id="{D123D5DA-E093-70A2-6231-B79D015650EF}"/>
              </a:ext>
            </a:extLst>
          </p:cNvPr>
          <p:cNvSpPr>
            <a:spLocks noChangeArrowheads="1"/>
          </p:cNvSpPr>
          <p:nvPr/>
        </p:nvSpPr>
        <p:spPr bwMode="auto">
          <a:xfrm>
            <a:off x="1456556" y="2086456"/>
            <a:ext cx="101323" cy="111455"/>
          </a:xfrm>
          <a:custGeom>
            <a:avLst/>
            <a:gdLst>
              <a:gd name="T0" fmla="*/ 63 w 314"/>
              <a:gd name="T1" fmla="*/ 343 h 344"/>
              <a:gd name="T2" fmla="*/ 63 w 314"/>
              <a:gd name="T3" fmla="*/ 343 h 344"/>
              <a:gd name="T4" fmla="*/ 94 w 314"/>
              <a:gd name="T5" fmla="*/ 281 h 344"/>
              <a:gd name="T6" fmla="*/ 157 w 314"/>
              <a:gd name="T7" fmla="*/ 156 h 344"/>
              <a:gd name="T8" fmla="*/ 282 w 314"/>
              <a:gd name="T9" fmla="*/ 125 h 344"/>
              <a:gd name="T10" fmla="*/ 313 w 314"/>
              <a:gd name="T11" fmla="*/ 62 h 344"/>
              <a:gd name="T12" fmla="*/ 282 w 314"/>
              <a:gd name="T13" fmla="*/ 0 h 344"/>
              <a:gd name="T14" fmla="*/ 0 w 314"/>
              <a:gd name="T15" fmla="*/ 281 h 344"/>
              <a:gd name="T16" fmla="*/ 0 w 314"/>
              <a:gd name="T17" fmla="*/ 312 h 344"/>
              <a:gd name="T18" fmla="*/ 63 w 314"/>
              <a:gd name="T19" fmla="*/ 343 h 344"/>
              <a:gd name="T20" fmla="*/ 63 w 314"/>
              <a:gd name="T21" fmla="*/ 343 h 344"/>
              <a:gd name="T22" fmla="*/ 63 w 314"/>
              <a:gd name="T23" fmla="*/ 3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44">
                <a:moveTo>
                  <a:pt x="63" y="343"/>
                </a:moveTo>
                <a:lnTo>
                  <a:pt x="63" y="343"/>
                </a:lnTo>
                <a:cubicBezTo>
                  <a:pt x="94" y="343"/>
                  <a:pt x="94" y="312"/>
                  <a:pt x="94" y="281"/>
                </a:cubicBezTo>
                <a:cubicBezTo>
                  <a:pt x="94" y="250"/>
                  <a:pt x="125" y="187"/>
                  <a:pt x="157" y="156"/>
                </a:cubicBezTo>
                <a:cubicBezTo>
                  <a:pt x="188" y="125"/>
                  <a:pt x="219" y="125"/>
                  <a:pt x="282" y="125"/>
                </a:cubicBezTo>
                <a:cubicBezTo>
                  <a:pt x="313" y="125"/>
                  <a:pt x="313" y="93"/>
                  <a:pt x="313" y="62"/>
                </a:cubicBezTo>
                <a:cubicBezTo>
                  <a:pt x="313" y="31"/>
                  <a:pt x="313" y="0"/>
                  <a:pt x="282" y="0"/>
                </a:cubicBezTo>
                <a:cubicBezTo>
                  <a:pt x="125" y="0"/>
                  <a:pt x="0" y="125"/>
                  <a:pt x="0" y="281"/>
                </a:cubicBezTo>
                <a:cubicBezTo>
                  <a:pt x="0" y="291"/>
                  <a:pt x="0" y="302"/>
                  <a:pt x="0" y="312"/>
                </a:cubicBezTo>
                <a:cubicBezTo>
                  <a:pt x="32" y="343"/>
                  <a:pt x="32" y="343"/>
                  <a:pt x="63" y="343"/>
                </a:cubicBezTo>
                <a:close/>
                <a:moveTo>
                  <a:pt x="63" y="343"/>
                </a:moveTo>
                <a:lnTo>
                  <a:pt x="63" y="343"/>
                </a:lnTo>
                <a:close/>
              </a:path>
            </a:pathLst>
          </a:custGeom>
          <a:solidFill>
            <a:srgbClr val="007371"/>
          </a:solidFill>
          <a:ln>
            <a:noFill/>
          </a:ln>
          <a:effectLst/>
        </p:spPr>
        <p:txBody>
          <a:bodyPr wrap="none" anchor="ctr"/>
          <a:lstStyle/>
          <a:p>
            <a:endParaRPr lang="en-US"/>
          </a:p>
        </p:txBody>
      </p:sp>
      <p:sp>
        <p:nvSpPr>
          <p:cNvPr id="16" name="Freeform 5">
            <a:extLst>
              <a:ext uri="{FF2B5EF4-FFF2-40B4-BE49-F238E27FC236}">
                <a16:creationId xmlns:a16="http://schemas.microsoft.com/office/drawing/2014/main" id="{6942E90E-58F1-8916-1300-E306F6724EA5}"/>
              </a:ext>
            </a:extLst>
          </p:cNvPr>
          <p:cNvSpPr>
            <a:spLocks noChangeArrowheads="1"/>
          </p:cNvSpPr>
          <p:nvPr/>
        </p:nvSpPr>
        <p:spPr bwMode="auto">
          <a:xfrm>
            <a:off x="1589724" y="1768012"/>
            <a:ext cx="40529" cy="60794"/>
          </a:xfrm>
          <a:custGeom>
            <a:avLst/>
            <a:gdLst>
              <a:gd name="T0" fmla="*/ 125 w 126"/>
              <a:gd name="T1" fmla="*/ 125 h 188"/>
              <a:gd name="T2" fmla="*/ 125 w 126"/>
              <a:gd name="T3" fmla="*/ 125 h 188"/>
              <a:gd name="T4" fmla="*/ 125 w 126"/>
              <a:gd name="T5" fmla="*/ 62 h 188"/>
              <a:gd name="T6" fmla="*/ 62 w 126"/>
              <a:gd name="T7" fmla="*/ 0 h 188"/>
              <a:gd name="T8" fmla="*/ 0 w 126"/>
              <a:gd name="T9" fmla="*/ 62 h 188"/>
              <a:gd name="T10" fmla="*/ 0 w 126"/>
              <a:gd name="T11" fmla="*/ 125 h 188"/>
              <a:gd name="T12" fmla="*/ 62 w 126"/>
              <a:gd name="T13" fmla="*/ 187 h 188"/>
              <a:gd name="T14" fmla="*/ 125 w 126"/>
              <a:gd name="T15" fmla="*/ 125 h 188"/>
              <a:gd name="T16" fmla="*/ 125 w 126"/>
              <a:gd name="T17" fmla="*/ 125 h 188"/>
              <a:gd name="T18" fmla="*/ 125 w 126"/>
              <a:gd name="T19" fmla="*/ 12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88">
                <a:moveTo>
                  <a:pt x="125" y="125"/>
                </a:moveTo>
                <a:lnTo>
                  <a:pt x="125" y="125"/>
                </a:lnTo>
                <a:cubicBezTo>
                  <a:pt x="125" y="62"/>
                  <a:pt x="125" y="83"/>
                  <a:pt x="125" y="62"/>
                </a:cubicBezTo>
                <a:cubicBezTo>
                  <a:pt x="125" y="31"/>
                  <a:pt x="93" y="0"/>
                  <a:pt x="62" y="0"/>
                </a:cubicBezTo>
                <a:cubicBezTo>
                  <a:pt x="31" y="0"/>
                  <a:pt x="0" y="31"/>
                  <a:pt x="0" y="62"/>
                </a:cubicBezTo>
                <a:cubicBezTo>
                  <a:pt x="0" y="125"/>
                  <a:pt x="0" y="104"/>
                  <a:pt x="0" y="125"/>
                </a:cubicBezTo>
                <a:cubicBezTo>
                  <a:pt x="0" y="156"/>
                  <a:pt x="31" y="187"/>
                  <a:pt x="62" y="187"/>
                </a:cubicBezTo>
                <a:cubicBezTo>
                  <a:pt x="93" y="187"/>
                  <a:pt x="125" y="156"/>
                  <a:pt x="125" y="125"/>
                </a:cubicBezTo>
                <a:close/>
                <a:moveTo>
                  <a:pt x="125" y="125"/>
                </a:moveTo>
                <a:lnTo>
                  <a:pt x="125" y="125"/>
                </a:lnTo>
                <a:close/>
              </a:path>
            </a:pathLst>
          </a:custGeom>
          <a:solidFill>
            <a:srgbClr val="007371"/>
          </a:solidFill>
          <a:ln>
            <a:noFill/>
          </a:ln>
          <a:effectLst/>
        </p:spPr>
        <p:txBody>
          <a:bodyPr wrap="none" anchor="ctr"/>
          <a:lstStyle/>
          <a:p>
            <a:endParaRPr lang="en-US"/>
          </a:p>
        </p:txBody>
      </p:sp>
      <p:sp>
        <p:nvSpPr>
          <p:cNvPr id="19" name="Freeform 6">
            <a:extLst>
              <a:ext uri="{FF2B5EF4-FFF2-40B4-BE49-F238E27FC236}">
                <a16:creationId xmlns:a16="http://schemas.microsoft.com/office/drawing/2014/main" id="{614641E1-4906-D00B-62F9-8C87B8E25147}"/>
              </a:ext>
            </a:extLst>
          </p:cNvPr>
          <p:cNvSpPr>
            <a:spLocks noChangeArrowheads="1"/>
          </p:cNvSpPr>
          <p:nvPr/>
        </p:nvSpPr>
        <p:spPr bwMode="auto">
          <a:xfrm>
            <a:off x="1908168" y="1901179"/>
            <a:ext cx="60794" cy="60794"/>
          </a:xfrm>
          <a:custGeom>
            <a:avLst/>
            <a:gdLst>
              <a:gd name="T0" fmla="*/ 94 w 189"/>
              <a:gd name="T1" fmla="*/ 31 h 189"/>
              <a:gd name="T2" fmla="*/ 94 w 189"/>
              <a:gd name="T3" fmla="*/ 31 h 189"/>
              <a:gd name="T4" fmla="*/ 32 w 189"/>
              <a:gd name="T5" fmla="*/ 94 h 189"/>
              <a:gd name="T6" fmla="*/ 0 w 189"/>
              <a:gd name="T7" fmla="*/ 156 h 189"/>
              <a:gd name="T8" fmla="*/ 63 w 189"/>
              <a:gd name="T9" fmla="*/ 188 h 189"/>
              <a:gd name="T10" fmla="*/ 94 w 189"/>
              <a:gd name="T11" fmla="*/ 156 h 189"/>
              <a:gd name="T12" fmla="*/ 157 w 189"/>
              <a:gd name="T13" fmla="*/ 125 h 189"/>
              <a:gd name="T14" fmla="*/ 188 w 189"/>
              <a:gd name="T15" fmla="*/ 63 h 189"/>
              <a:gd name="T16" fmla="*/ 157 w 189"/>
              <a:gd name="T17" fmla="*/ 0 h 189"/>
              <a:gd name="T18" fmla="*/ 94 w 189"/>
              <a:gd name="T19" fmla="*/ 31 h 189"/>
              <a:gd name="T20" fmla="*/ 94 w 189"/>
              <a:gd name="T21" fmla="*/ 31 h 189"/>
              <a:gd name="T22" fmla="*/ 94 w 189"/>
              <a:gd name="T23" fmla="*/ 3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89">
                <a:moveTo>
                  <a:pt x="94" y="31"/>
                </a:moveTo>
                <a:lnTo>
                  <a:pt x="94" y="31"/>
                </a:lnTo>
                <a:cubicBezTo>
                  <a:pt x="32" y="94"/>
                  <a:pt x="53" y="73"/>
                  <a:pt x="32" y="94"/>
                </a:cubicBezTo>
                <a:cubicBezTo>
                  <a:pt x="0" y="94"/>
                  <a:pt x="0" y="125"/>
                  <a:pt x="0" y="156"/>
                </a:cubicBezTo>
                <a:cubicBezTo>
                  <a:pt x="21" y="167"/>
                  <a:pt x="32" y="188"/>
                  <a:pt x="63" y="188"/>
                </a:cubicBezTo>
                <a:cubicBezTo>
                  <a:pt x="74" y="177"/>
                  <a:pt x="94" y="188"/>
                  <a:pt x="94" y="156"/>
                </a:cubicBezTo>
                <a:cubicBezTo>
                  <a:pt x="157" y="125"/>
                  <a:pt x="136" y="135"/>
                  <a:pt x="157" y="125"/>
                </a:cubicBezTo>
                <a:cubicBezTo>
                  <a:pt x="188" y="94"/>
                  <a:pt x="178" y="84"/>
                  <a:pt x="188" y="63"/>
                </a:cubicBezTo>
                <a:cubicBezTo>
                  <a:pt x="188" y="31"/>
                  <a:pt x="168" y="21"/>
                  <a:pt x="157" y="0"/>
                </a:cubicBezTo>
                <a:cubicBezTo>
                  <a:pt x="125" y="0"/>
                  <a:pt x="94" y="0"/>
                  <a:pt x="94" y="31"/>
                </a:cubicBezTo>
                <a:close/>
                <a:moveTo>
                  <a:pt x="94" y="31"/>
                </a:moveTo>
                <a:lnTo>
                  <a:pt x="94" y="31"/>
                </a:lnTo>
                <a:close/>
              </a:path>
            </a:pathLst>
          </a:custGeom>
          <a:solidFill>
            <a:srgbClr val="007371"/>
          </a:solidFill>
          <a:ln>
            <a:noFill/>
          </a:ln>
          <a:effectLst/>
        </p:spPr>
        <p:txBody>
          <a:bodyPr wrap="none" anchor="ctr"/>
          <a:lstStyle/>
          <a:p>
            <a:endParaRPr lang="en-US"/>
          </a:p>
        </p:txBody>
      </p:sp>
      <p:sp>
        <p:nvSpPr>
          <p:cNvPr id="20" name="Freeform 7">
            <a:extLst>
              <a:ext uri="{FF2B5EF4-FFF2-40B4-BE49-F238E27FC236}">
                <a16:creationId xmlns:a16="http://schemas.microsoft.com/office/drawing/2014/main" id="{6C16374F-AAC8-5BF6-81DC-996167786015}"/>
              </a:ext>
            </a:extLst>
          </p:cNvPr>
          <p:cNvSpPr>
            <a:spLocks noChangeArrowheads="1"/>
          </p:cNvSpPr>
          <p:nvPr/>
        </p:nvSpPr>
        <p:spPr bwMode="auto">
          <a:xfrm>
            <a:off x="1240884" y="1901179"/>
            <a:ext cx="70927" cy="60794"/>
          </a:xfrm>
          <a:custGeom>
            <a:avLst/>
            <a:gdLst>
              <a:gd name="T0" fmla="*/ 125 w 220"/>
              <a:gd name="T1" fmla="*/ 188 h 189"/>
              <a:gd name="T2" fmla="*/ 125 w 220"/>
              <a:gd name="T3" fmla="*/ 188 h 189"/>
              <a:gd name="T4" fmla="*/ 188 w 220"/>
              <a:gd name="T5" fmla="*/ 156 h 189"/>
              <a:gd name="T6" fmla="*/ 188 w 220"/>
              <a:gd name="T7" fmla="*/ 94 h 189"/>
              <a:gd name="T8" fmla="*/ 125 w 220"/>
              <a:gd name="T9" fmla="*/ 31 h 189"/>
              <a:gd name="T10" fmla="*/ 63 w 220"/>
              <a:gd name="T11" fmla="*/ 0 h 189"/>
              <a:gd name="T12" fmla="*/ 31 w 220"/>
              <a:gd name="T13" fmla="*/ 63 h 189"/>
              <a:gd name="T14" fmla="*/ 31 w 220"/>
              <a:gd name="T15" fmla="*/ 125 h 189"/>
              <a:gd name="T16" fmla="*/ 94 w 220"/>
              <a:gd name="T17" fmla="*/ 156 h 189"/>
              <a:gd name="T18" fmla="*/ 125 w 220"/>
              <a:gd name="T19" fmla="*/ 188 h 189"/>
              <a:gd name="T20" fmla="*/ 125 w 220"/>
              <a:gd name="T21" fmla="*/ 188 h 189"/>
              <a:gd name="T22" fmla="*/ 125 w 220"/>
              <a:gd name="T23" fmla="*/ 1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189">
                <a:moveTo>
                  <a:pt x="125" y="188"/>
                </a:moveTo>
                <a:lnTo>
                  <a:pt x="125" y="188"/>
                </a:lnTo>
                <a:cubicBezTo>
                  <a:pt x="156" y="188"/>
                  <a:pt x="188" y="188"/>
                  <a:pt x="188" y="156"/>
                </a:cubicBezTo>
                <a:cubicBezTo>
                  <a:pt x="219" y="125"/>
                  <a:pt x="188" y="115"/>
                  <a:pt x="188" y="94"/>
                </a:cubicBezTo>
                <a:cubicBezTo>
                  <a:pt x="125" y="31"/>
                  <a:pt x="146" y="52"/>
                  <a:pt x="125" y="31"/>
                </a:cubicBezTo>
                <a:cubicBezTo>
                  <a:pt x="94" y="0"/>
                  <a:pt x="94" y="0"/>
                  <a:pt x="63" y="0"/>
                </a:cubicBezTo>
                <a:cubicBezTo>
                  <a:pt x="31" y="0"/>
                  <a:pt x="31" y="31"/>
                  <a:pt x="31" y="63"/>
                </a:cubicBezTo>
                <a:cubicBezTo>
                  <a:pt x="0" y="63"/>
                  <a:pt x="31" y="94"/>
                  <a:pt x="31" y="125"/>
                </a:cubicBezTo>
                <a:cubicBezTo>
                  <a:pt x="94" y="156"/>
                  <a:pt x="73" y="146"/>
                  <a:pt x="94" y="156"/>
                </a:cubicBezTo>
                <a:cubicBezTo>
                  <a:pt x="94" y="188"/>
                  <a:pt x="114" y="177"/>
                  <a:pt x="125" y="188"/>
                </a:cubicBezTo>
                <a:close/>
                <a:moveTo>
                  <a:pt x="125" y="188"/>
                </a:moveTo>
                <a:lnTo>
                  <a:pt x="125" y="188"/>
                </a:lnTo>
                <a:close/>
              </a:path>
            </a:pathLst>
          </a:custGeom>
          <a:solidFill>
            <a:srgbClr val="007371"/>
          </a:solidFill>
          <a:ln>
            <a:noFill/>
          </a:ln>
          <a:effectLst/>
        </p:spPr>
        <p:txBody>
          <a:bodyPr wrap="none" anchor="ctr"/>
          <a:lstStyle/>
          <a:p>
            <a:endParaRPr lang="en-US"/>
          </a:p>
        </p:txBody>
      </p:sp>
      <p:sp>
        <p:nvSpPr>
          <p:cNvPr id="21" name="Freeform 8">
            <a:extLst>
              <a:ext uri="{FF2B5EF4-FFF2-40B4-BE49-F238E27FC236}">
                <a16:creationId xmlns:a16="http://schemas.microsoft.com/office/drawing/2014/main" id="{0A9CE7B6-C163-A19D-EA5C-ABD1C0FB7C81}"/>
              </a:ext>
            </a:extLst>
          </p:cNvPr>
          <p:cNvSpPr>
            <a:spLocks noChangeArrowheads="1"/>
          </p:cNvSpPr>
          <p:nvPr/>
        </p:nvSpPr>
        <p:spPr bwMode="auto">
          <a:xfrm>
            <a:off x="1395763" y="1778144"/>
            <a:ext cx="60794" cy="101323"/>
          </a:xfrm>
          <a:custGeom>
            <a:avLst/>
            <a:gdLst>
              <a:gd name="T0" fmla="*/ 125 w 188"/>
              <a:gd name="T1" fmla="*/ 313 h 314"/>
              <a:gd name="T2" fmla="*/ 125 w 188"/>
              <a:gd name="T3" fmla="*/ 313 h 314"/>
              <a:gd name="T4" fmla="*/ 156 w 188"/>
              <a:gd name="T5" fmla="*/ 313 h 314"/>
              <a:gd name="T6" fmla="*/ 187 w 188"/>
              <a:gd name="T7" fmla="*/ 281 h 314"/>
              <a:gd name="T8" fmla="*/ 187 w 188"/>
              <a:gd name="T9" fmla="*/ 219 h 314"/>
              <a:gd name="T10" fmla="*/ 125 w 188"/>
              <a:gd name="T11" fmla="*/ 63 h 314"/>
              <a:gd name="T12" fmla="*/ 62 w 188"/>
              <a:gd name="T13" fmla="*/ 31 h 314"/>
              <a:gd name="T14" fmla="*/ 31 w 188"/>
              <a:gd name="T15" fmla="*/ 31 h 314"/>
              <a:gd name="T16" fmla="*/ 0 w 188"/>
              <a:gd name="T17" fmla="*/ 94 h 314"/>
              <a:gd name="T18" fmla="*/ 94 w 188"/>
              <a:gd name="T19" fmla="*/ 281 h 314"/>
              <a:gd name="T20" fmla="*/ 125 w 188"/>
              <a:gd name="T21" fmla="*/ 313 h 314"/>
              <a:gd name="T22" fmla="*/ 125 w 188"/>
              <a:gd name="T23" fmla="*/ 313 h 314"/>
              <a:gd name="T24" fmla="*/ 125 w 188"/>
              <a:gd name="T25" fmla="*/ 31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314">
                <a:moveTo>
                  <a:pt x="125" y="313"/>
                </a:moveTo>
                <a:lnTo>
                  <a:pt x="125" y="313"/>
                </a:lnTo>
                <a:cubicBezTo>
                  <a:pt x="156" y="313"/>
                  <a:pt x="145" y="313"/>
                  <a:pt x="156" y="313"/>
                </a:cubicBezTo>
                <a:cubicBezTo>
                  <a:pt x="187" y="313"/>
                  <a:pt x="176" y="292"/>
                  <a:pt x="187" y="281"/>
                </a:cubicBezTo>
                <a:cubicBezTo>
                  <a:pt x="187" y="250"/>
                  <a:pt x="187" y="250"/>
                  <a:pt x="187" y="219"/>
                </a:cubicBezTo>
                <a:cubicBezTo>
                  <a:pt x="125" y="63"/>
                  <a:pt x="145" y="115"/>
                  <a:pt x="125" y="63"/>
                </a:cubicBezTo>
                <a:cubicBezTo>
                  <a:pt x="125" y="31"/>
                  <a:pt x="94" y="31"/>
                  <a:pt x="62" y="31"/>
                </a:cubicBezTo>
                <a:cubicBezTo>
                  <a:pt x="62" y="0"/>
                  <a:pt x="41" y="31"/>
                  <a:pt x="31" y="31"/>
                </a:cubicBezTo>
                <a:cubicBezTo>
                  <a:pt x="0" y="63"/>
                  <a:pt x="10" y="73"/>
                  <a:pt x="0" y="94"/>
                </a:cubicBezTo>
                <a:cubicBezTo>
                  <a:pt x="94" y="281"/>
                  <a:pt x="62" y="219"/>
                  <a:pt x="94" y="281"/>
                </a:cubicBezTo>
                <a:cubicBezTo>
                  <a:pt x="104" y="292"/>
                  <a:pt x="114" y="302"/>
                  <a:pt x="125" y="313"/>
                </a:cubicBezTo>
                <a:close/>
                <a:moveTo>
                  <a:pt x="125" y="313"/>
                </a:moveTo>
                <a:lnTo>
                  <a:pt x="125" y="313"/>
                </a:lnTo>
                <a:close/>
              </a:path>
            </a:pathLst>
          </a:custGeom>
          <a:solidFill>
            <a:srgbClr val="007371"/>
          </a:solidFill>
          <a:ln>
            <a:noFill/>
          </a:ln>
          <a:effectLst/>
        </p:spPr>
        <p:txBody>
          <a:bodyPr wrap="none" anchor="ctr"/>
          <a:lstStyle/>
          <a:p>
            <a:endParaRPr lang="en-US"/>
          </a:p>
        </p:txBody>
      </p:sp>
      <p:sp>
        <p:nvSpPr>
          <p:cNvPr id="22" name="Freeform 9">
            <a:extLst>
              <a:ext uri="{FF2B5EF4-FFF2-40B4-BE49-F238E27FC236}">
                <a16:creationId xmlns:a16="http://schemas.microsoft.com/office/drawing/2014/main" id="{193D5293-E921-618C-9C3B-A2A7B1F6C432}"/>
              </a:ext>
            </a:extLst>
          </p:cNvPr>
          <p:cNvSpPr>
            <a:spLocks noChangeArrowheads="1"/>
          </p:cNvSpPr>
          <p:nvPr/>
        </p:nvSpPr>
        <p:spPr bwMode="auto">
          <a:xfrm>
            <a:off x="1754736" y="1778144"/>
            <a:ext cx="60794" cy="101323"/>
          </a:xfrm>
          <a:custGeom>
            <a:avLst/>
            <a:gdLst>
              <a:gd name="T0" fmla="*/ 156 w 188"/>
              <a:gd name="T1" fmla="*/ 31 h 314"/>
              <a:gd name="T2" fmla="*/ 156 w 188"/>
              <a:gd name="T3" fmla="*/ 31 h 314"/>
              <a:gd name="T4" fmla="*/ 93 w 188"/>
              <a:gd name="T5" fmla="*/ 63 h 314"/>
              <a:gd name="T6" fmla="*/ 0 w 188"/>
              <a:gd name="T7" fmla="*/ 219 h 314"/>
              <a:gd name="T8" fmla="*/ 0 w 188"/>
              <a:gd name="T9" fmla="*/ 281 h 314"/>
              <a:gd name="T10" fmla="*/ 31 w 188"/>
              <a:gd name="T11" fmla="*/ 313 h 314"/>
              <a:gd name="T12" fmla="*/ 62 w 188"/>
              <a:gd name="T13" fmla="*/ 313 h 314"/>
              <a:gd name="T14" fmla="*/ 125 w 188"/>
              <a:gd name="T15" fmla="*/ 281 h 314"/>
              <a:gd name="T16" fmla="*/ 187 w 188"/>
              <a:gd name="T17" fmla="*/ 94 h 314"/>
              <a:gd name="T18" fmla="*/ 187 w 188"/>
              <a:gd name="T19" fmla="*/ 63 h 314"/>
              <a:gd name="T20" fmla="*/ 156 w 188"/>
              <a:gd name="T21" fmla="*/ 31 h 314"/>
              <a:gd name="T22" fmla="*/ 156 w 188"/>
              <a:gd name="T23" fmla="*/ 31 h 314"/>
              <a:gd name="T24" fmla="*/ 156 w 188"/>
              <a:gd name="T25" fmla="*/ 3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314">
                <a:moveTo>
                  <a:pt x="156" y="31"/>
                </a:moveTo>
                <a:lnTo>
                  <a:pt x="156" y="31"/>
                </a:lnTo>
                <a:cubicBezTo>
                  <a:pt x="125" y="0"/>
                  <a:pt x="93" y="31"/>
                  <a:pt x="93" y="63"/>
                </a:cubicBezTo>
                <a:cubicBezTo>
                  <a:pt x="0" y="219"/>
                  <a:pt x="31" y="167"/>
                  <a:pt x="0" y="219"/>
                </a:cubicBezTo>
                <a:cubicBezTo>
                  <a:pt x="0" y="250"/>
                  <a:pt x="0" y="250"/>
                  <a:pt x="0" y="281"/>
                </a:cubicBezTo>
                <a:cubicBezTo>
                  <a:pt x="31" y="281"/>
                  <a:pt x="21" y="302"/>
                  <a:pt x="31" y="313"/>
                </a:cubicBezTo>
                <a:cubicBezTo>
                  <a:pt x="62" y="313"/>
                  <a:pt x="52" y="313"/>
                  <a:pt x="62" y="313"/>
                </a:cubicBezTo>
                <a:cubicBezTo>
                  <a:pt x="93" y="313"/>
                  <a:pt x="104" y="292"/>
                  <a:pt x="125" y="281"/>
                </a:cubicBezTo>
                <a:cubicBezTo>
                  <a:pt x="187" y="94"/>
                  <a:pt x="167" y="156"/>
                  <a:pt x="187" y="94"/>
                </a:cubicBezTo>
                <a:cubicBezTo>
                  <a:pt x="187" y="84"/>
                  <a:pt x="187" y="73"/>
                  <a:pt x="187" y="63"/>
                </a:cubicBezTo>
                <a:cubicBezTo>
                  <a:pt x="187" y="31"/>
                  <a:pt x="187" y="31"/>
                  <a:pt x="156" y="31"/>
                </a:cubicBezTo>
                <a:close/>
                <a:moveTo>
                  <a:pt x="156" y="31"/>
                </a:moveTo>
                <a:lnTo>
                  <a:pt x="156" y="31"/>
                </a:lnTo>
                <a:close/>
              </a:path>
            </a:pathLst>
          </a:custGeom>
          <a:solidFill>
            <a:srgbClr val="007371"/>
          </a:solidFill>
          <a:ln>
            <a:noFill/>
          </a:ln>
          <a:effectLst/>
        </p:spPr>
        <p:txBody>
          <a:bodyPr wrap="none" anchor="ctr"/>
          <a:lstStyle/>
          <a:p>
            <a:endParaRPr lang="en-US"/>
          </a:p>
        </p:txBody>
      </p:sp>
      <p:sp>
        <p:nvSpPr>
          <p:cNvPr id="23" name="Freeform 10">
            <a:extLst>
              <a:ext uri="{FF2B5EF4-FFF2-40B4-BE49-F238E27FC236}">
                <a16:creationId xmlns:a16="http://schemas.microsoft.com/office/drawing/2014/main" id="{D99579F0-0B76-81B2-FB9E-0ACD61F6BC20}"/>
              </a:ext>
            </a:extLst>
          </p:cNvPr>
          <p:cNvSpPr>
            <a:spLocks noChangeArrowheads="1"/>
          </p:cNvSpPr>
          <p:nvPr/>
        </p:nvSpPr>
        <p:spPr bwMode="auto">
          <a:xfrm>
            <a:off x="1989226" y="2056059"/>
            <a:ext cx="101323" cy="60794"/>
          </a:xfrm>
          <a:custGeom>
            <a:avLst/>
            <a:gdLst>
              <a:gd name="T0" fmla="*/ 63 w 314"/>
              <a:gd name="T1" fmla="*/ 187 h 188"/>
              <a:gd name="T2" fmla="*/ 63 w 314"/>
              <a:gd name="T3" fmla="*/ 187 h 188"/>
              <a:gd name="T4" fmla="*/ 94 w 314"/>
              <a:gd name="T5" fmla="*/ 187 h 188"/>
              <a:gd name="T6" fmla="*/ 250 w 314"/>
              <a:gd name="T7" fmla="*/ 125 h 188"/>
              <a:gd name="T8" fmla="*/ 313 w 314"/>
              <a:gd name="T9" fmla="*/ 62 h 188"/>
              <a:gd name="T10" fmla="*/ 282 w 314"/>
              <a:gd name="T11" fmla="*/ 0 h 188"/>
              <a:gd name="T12" fmla="*/ 219 w 314"/>
              <a:gd name="T13" fmla="*/ 0 h 188"/>
              <a:gd name="T14" fmla="*/ 32 w 314"/>
              <a:gd name="T15" fmla="*/ 62 h 188"/>
              <a:gd name="T16" fmla="*/ 0 w 314"/>
              <a:gd name="T17" fmla="*/ 125 h 188"/>
              <a:gd name="T18" fmla="*/ 63 w 314"/>
              <a:gd name="T19" fmla="*/ 187 h 188"/>
              <a:gd name="T20" fmla="*/ 63 w 314"/>
              <a:gd name="T21" fmla="*/ 187 h 188"/>
              <a:gd name="T22" fmla="*/ 63 w 314"/>
              <a:gd name="T2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188">
                <a:moveTo>
                  <a:pt x="63" y="187"/>
                </a:moveTo>
                <a:lnTo>
                  <a:pt x="63" y="187"/>
                </a:lnTo>
                <a:cubicBezTo>
                  <a:pt x="74" y="187"/>
                  <a:pt x="84" y="187"/>
                  <a:pt x="94" y="187"/>
                </a:cubicBezTo>
                <a:cubicBezTo>
                  <a:pt x="250" y="125"/>
                  <a:pt x="198" y="146"/>
                  <a:pt x="250" y="125"/>
                </a:cubicBezTo>
                <a:cubicBezTo>
                  <a:pt x="282" y="94"/>
                  <a:pt x="282" y="94"/>
                  <a:pt x="313" y="62"/>
                </a:cubicBezTo>
                <a:cubicBezTo>
                  <a:pt x="313" y="31"/>
                  <a:pt x="282" y="31"/>
                  <a:pt x="282" y="0"/>
                </a:cubicBezTo>
                <a:cubicBezTo>
                  <a:pt x="250" y="0"/>
                  <a:pt x="250" y="0"/>
                  <a:pt x="219" y="0"/>
                </a:cubicBezTo>
                <a:cubicBezTo>
                  <a:pt x="32" y="62"/>
                  <a:pt x="95" y="41"/>
                  <a:pt x="32" y="62"/>
                </a:cubicBezTo>
                <a:cubicBezTo>
                  <a:pt x="32" y="94"/>
                  <a:pt x="11" y="104"/>
                  <a:pt x="0" y="125"/>
                </a:cubicBezTo>
                <a:cubicBezTo>
                  <a:pt x="0" y="156"/>
                  <a:pt x="32" y="187"/>
                  <a:pt x="63" y="187"/>
                </a:cubicBezTo>
                <a:close/>
                <a:moveTo>
                  <a:pt x="63" y="187"/>
                </a:moveTo>
                <a:lnTo>
                  <a:pt x="63" y="187"/>
                </a:lnTo>
                <a:close/>
              </a:path>
            </a:pathLst>
          </a:custGeom>
          <a:solidFill>
            <a:srgbClr val="007371"/>
          </a:solidFill>
          <a:ln>
            <a:noFill/>
          </a:ln>
          <a:effectLst/>
        </p:spPr>
        <p:txBody>
          <a:bodyPr wrap="none" anchor="ctr"/>
          <a:lstStyle/>
          <a:p>
            <a:endParaRPr lang="en-US"/>
          </a:p>
        </p:txBody>
      </p:sp>
      <p:sp>
        <p:nvSpPr>
          <p:cNvPr id="24" name="Freeform 11">
            <a:extLst>
              <a:ext uri="{FF2B5EF4-FFF2-40B4-BE49-F238E27FC236}">
                <a16:creationId xmlns:a16="http://schemas.microsoft.com/office/drawing/2014/main" id="{4059E717-1351-6EE9-FBD4-4378A8FCF45D}"/>
              </a:ext>
            </a:extLst>
          </p:cNvPr>
          <p:cNvSpPr>
            <a:spLocks noChangeArrowheads="1"/>
          </p:cNvSpPr>
          <p:nvPr/>
        </p:nvSpPr>
        <p:spPr bwMode="auto">
          <a:xfrm>
            <a:off x="1127981" y="2056059"/>
            <a:ext cx="91191" cy="60794"/>
          </a:xfrm>
          <a:custGeom>
            <a:avLst/>
            <a:gdLst>
              <a:gd name="T0" fmla="*/ 219 w 282"/>
              <a:gd name="T1" fmla="*/ 187 h 188"/>
              <a:gd name="T2" fmla="*/ 219 w 282"/>
              <a:gd name="T3" fmla="*/ 187 h 188"/>
              <a:gd name="T4" fmla="*/ 281 w 282"/>
              <a:gd name="T5" fmla="*/ 156 h 188"/>
              <a:gd name="T6" fmla="*/ 250 w 282"/>
              <a:gd name="T7" fmla="*/ 62 h 188"/>
              <a:gd name="T8" fmla="*/ 94 w 282"/>
              <a:gd name="T9" fmla="*/ 0 h 188"/>
              <a:gd name="T10" fmla="*/ 0 w 282"/>
              <a:gd name="T11" fmla="*/ 31 h 188"/>
              <a:gd name="T12" fmla="*/ 32 w 282"/>
              <a:gd name="T13" fmla="*/ 125 h 188"/>
              <a:gd name="T14" fmla="*/ 219 w 282"/>
              <a:gd name="T15" fmla="*/ 187 h 188"/>
              <a:gd name="T16" fmla="*/ 219 w 282"/>
              <a:gd name="T17" fmla="*/ 187 h 188"/>
              <a:gd name="T18" fmla="*/ 219 w 282"/>
              <a:gd name="T19"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188">
                <a:moveTo>
                  <a:pt x="219" y="187"/>
                </a:moveTo>
                <a:lnTo>
                  <a:pt x="219" y="187"/>
                </a:lnTo>
                <a:cubicBezTo>
                  <a:pt x="250" y="187"/>
                  <a:pt x="281" y="187"/>
                  <a:pt x="281" y="156"/>
                </a:cubicBezTo>
                <a:cubicBezTo>
                  <a:pt x="281" y="125"/>
                  <a:pt x="281" y="94"/>
                  <a:pt x="250" y="62"/>
                </a:cubicBezTo>
                <a:cubicBezTo>
                  <a:pt x="94" y="0"/>
                  <a:pt x="146" y="21"/>
                  <a:pt x="94" y="0"/>
                </a:cubicBezTo>
                <a:cubicBezTo>
                  <a:pt x="63" y="0"/>
                  <a:pt x="32" y="0"/>
                  <a:pt x="0" y="31"/>
                </a:cubicBezTo>
                <a:cubicBezTo>
                  <a:pt x="0" y="62"/>
                  <a:pt x="0" y="94"/>
                  <a:pt x="32" y="125"/>
                </a:cubicBezTo>
                <a:cubicBezTo>
                  <a:pt x="94" y="146"/>
                  <a:pt x="156" y="166"/>
                  <a:pt x="219" y="187"/>
                </a:cubicBezTo>
                <a:close/>
                <a:moveTo>
                  <a:pt x="219" y="187"/>
                </a:moveTo>
                <a:lnTo>
                  <a:pt x="219" y="187"/>
                </a:lnTo>
                <a:close/>
              </a:path>
            </a:pathLst>
          </a:custGeom>
          <a:solidFill>
            <a:srgbClr val="007371"/>
          </a:solidFill>
          <a:ln>
            <a:noFill/>
          </a:ln>
          <a:effectLst/>
        </p:spPr>
        <p:txBody>
          <a:bodyPr wrap="none" anchor="ctr"/>
          <a:lstStyle/>
          <a:p>
            <a:endParaRPr lang="en-US"/>
          </a:p>
        </p:txBody>
      </p:sp>
      <p:sp>
        <p:nvSpPr>
          <p:cNvPr id="25" name="Freeform 12">
            <a:extLst>
              <a:ext uri="{FF2B5EF4-FFF2-40B4-BE49-F238E27FC236}">
                <a16:creationId xmlns:a16="http://schemas.microsoft.com/office/drawing/2014/main" id="{D04C10E2-1965-F368-6161-E62DE33BC9AE}"/>
              </a:ext>
            </a:extLst>
          </p:cNvPr>
          <p:cNvSpPr>
            <a:spLocks noChangeAspect="1" noChangeArrowheads="1"/>
          </p:cNvSpPr>
          <p:nvPr/>
        </p:nvSpPr>
        <p:spPr bwMode="auto">
          <a:xfrm>
            <a:off x="1007422" y="4703237"/>
            <a:ext cx="1100913" cy="1245147"/>
          </a:xfrm>
          <a:custGeom>
            <a:avLst/>
            <a:gdLst>
              <a:gd name="T0" fmla="*/ 3187 w 4313"/>
              <a:gd name="T1" fmla="*/ 3561 h 4875"/>
              <a:gd name="T2" fmla="*/ 2874 w 4313"/>
              <a:gd name="T3" fmla="*/ 2781 h 4875"/>
              <a:gd name="T4" fmla="*/ 2874 w 4313"/>
              <a:gd name="T5" fmla="*/ 2781 h 4875"/>
              <a:gd name="T6" fmla="*/ 2656 w 4313"/>
              <a:gd name="T7" fmla="*/ 3062 h 4875"/>
              <a:gd name="T8" fmla="*/ 2656 w 4313"/>
              <a:gd name="T9" fmla="*/ 3094 h 4875"/>
              <a:gd name="T10" fmla="*/ 2624 w 4313"/>
              <a:gd name="T11" fmla="*/ 3187 h 4875"/>
              <a:gd name="T12" fmla="*/ 2562 w 4313"/>
              <a:gd name="T13" fmla="*/ 3311 h 4875"/>
              <a:gd name="T14" fmla="*/ 2531 w 4313"/>
              <a:gd name="T15" fmla="*/ 3374 h 4875"/>
              <a:gd name="T16" fmla="*/ 2406 w 4313"/>
              <a:gd name="T17" fmla="*/ 3686 h 4875"/>
              <a:gd name="T18" fmla="*/ 2468 w 4313"/>
              <a:gd name="T19" fmla="*/ 3530 h 4875"/>
              <a:gd name="T20" fmla="*/ 2000 w 4313"/>
              <a:gd name="T21" fmla="*/ 3436 h 4875"/>
              <a:gd name="T22" fmla="*/ 2157 w 4313"/>
              <a:gd name="T23" fmla="*/ 4374 h 4875"/>
              <a:gd name="T24" fmla="*/ 2282 w 4313"/>
              <a:gd name="T25" fmla="*/ 4030 h 4875"/>
              <a:gd name="T26" fmla="*/ 1813 w 4313"/>
              <a:gd name="T27" fmla="*/ 3530 h 4875"/>
              <a:gd name="T28" fmla="*/ 1750 w 4313"/>
              <a:gd name="T29" fmla="*/ 3343 h 4875"/>
              <a:gd name="T30" fmla="*/ 1750 w 4313"/>
              <a:gd name="T31" fmla="*/ 3281 h 4875"/>
              <a:gd name="T32" fmla="*/ 1688 w 4313"/>
              <a:gd name="T33" fmla="*/ 3156 h 4875"/>
              <a:gd name="T34" fmla="*/ 1657 w 4313"/>
              <a:gd name="T35" fmla="*/ 3094 h 4875"/>
              <a:gd name="T36" fmla="*/ 1625 w 4313"/>
              <a:gd name="T37" fmla="*/ 3000 h 4875"/>
              <a:gd name="T38" fmla="*/ 1782 w 4313"/>
              <a:gd name="T39" fmla="*/ 3374 h 4875"/>
              <a:gd name="T40" fmla="*/ 1438 w 4313"/>
              <a:gd name="T41" fmla="*/ 2781 h 4875"/>
              <a:gd name="T42" fmla="*/ 2624 w 4313"/>
              <a:gd name="T43" fmla="*/ 2875 h 4875"/>
              <a:gd name="T44" fmla="*/ 1750 w 4313"/>
              <a:gd name="T45" fmla="*/ 2562 h 4875"/>
              <a:gd name="T46" fmla="*/ 1344 w 4313"/>
              <a:gd name="T47" fmla="*/ 1719 h 4875"/>
              <a:gd name="T48" fmla="*/ 1469 w 4313"/>
              <a:gd name="T49" fmla="*/ 781 h 4875"/>
              <a:gd name="T50" fmla="*/ 2157 w 4313"/>
              <a:gd name="T51" fmla="*/ 750 h 4875"/>
              <a:gd name="T52" fmla="*/ 2812 w 4313"/>
              <a:gd name="T53" fmla="*/ 781 h 4875"/>
              <a:gd name="T54" fmla="*/ 2937 w 4313"/>
              <a:gd name="T55" fmla="*/ 1719 h 4875"/>
              <a:gd name="T56" fmla="*/ 1719 w 4313"/>
              <a:gd name="T57" fmla="*/ 2375 h 4875"/>
              <a:gd name="T58" fmla="*/ 1219 w 4313"/>
              <a:gd name="T59" fmla="*/ 1625 h 4875"/>
              <a:gd name="T60" fmla="*/ 1125 w 4313"/>
              <a:gd name="T61" fmla="*/ 1437 h 4875"/>
              <a:gd name="T62" fmla="*/ 3156 w 4313"/>
              <a:gd name="T63" fmla="*/ 1437 h 4875"/>
              <a:gd name="T64" fmla="*/ 3093 w 4313"/>
              <a:gd name="T65" fmla="*/ 1625 h 4875"/>
              <a:gd name="T66" fmla="*/ 3843 w 4313"/>
              <a:gd name="T67" fmla="*/ 3062 h 4875"/>
              <a:gd name="T68" fmla="*/ 3093 w 4313"/>
              <a:gd name="T69" fmla="*/ 1781 h 4875"/>
              <a:gd name="T70" fmla="*/ 3249 w 4313"/>
              <a:gd name="T71" fmla="*/ 1000 h 4875"/>
              <a:gd name="T72" fmla="*/ 2999 w 4313"/>
              <a:gd name="T73" fmla="*/ 1343 h 4875"/>
              <a:gd name="T74" fmla="*/ 2282 w 4313"/>
              <a:gd name="T75" fmla="*/ 562 h 4875"/>
              <a:gd name="T76" fmla="*/ 1813 w 4313"/>
              <a:gd name="T77" fmla="*/ 500 h 4875"/>
              <a:gd name="T78" fmla="*/ 1313 w 4313"/>
              <a:gd name="T79" fmla="*/ 1343 h 4875"/>
              <a:gd name="T80" fmla="*/ 3093 w 4313"/>
              <a:gd name="T81" fmla="*/ 562 h 4875"/>
              <a:gd name="T82" fmla="*/ 2687 w 4313"/>
              <a:gd name="T83" fmla="*/ 0 h 4875"/>
              <a:gd name="T84" fmla="*/ 969 w 4313"/>
              <a:gd name="T85" fmla="*/ 1562 h 4875"/>
              <a:gd name="T86" fmla="*/ 1031 w 4313"/>
              <a:gd name="T87" fmla="*/ 2906 h 4875"/>
              <a:gd name="T88" fmla="*/ 282 w 4313"/>
              <a:gd name="T89" fmla="*/ 3905 h 4875"/>
              <a:gd name="T90" fmla="*/ 782 w 4313"/>
              <a:gd name="T91" fmla="*/ 3405 h 4875"/>
              <a:gd name="T92" fmla="*/ 969 w 4313"/>
              <a:gd name="T93" fmla="*/ 4374 h 4875"/>
              <a:gd name="T94" fmla="*/ 844 w 4313"/>
              <a:gd name="T95" fmla="*/ 4186 h 4875"/>
              <a:gd name="T96" fmla="*/ 1125 w 4313"/>
              <a:gd name="T97" fmla="*/ 3311 h 4875"/>
              <a:gd name="T98" fmla="*/ 1344 w 4313"/>
              <a:gd name="T99" fmla="*/ 4218 h 4875"/>
              <a:gd name="T100" fmla="*/ 1469 w 4313"/>
              <a:gd name="T101" fmla="*/ 4311 h 4875"/>
              <a:gd name="T102" fmla="*/ 1188 w 4313"/>
              <a:gd name="T103" fmla="*/ 3000 h 4875"/>
              <a:gd name="T104" fmla="*/ 2094 w 4313"/>
              <a:gd name="T105" fmla="*/ 4593 h 4875"/>
              <a:gd name="T106" fmla="*/ 2718 w 4313"/>
              <a:gd name="T107" fmla="*/ 3311 h 4875"/>
              <a:gd name="T108" fmla="*/ 3187 w 4313"/>
              <a:gd name="T109" fmla="*/ 4155 h 4875"/>
              <a:gd name="T110" fmla="*/ 3937 w 4313"/>
              <a:gd name="T111" fmla="*/ 3374 h 4875"/>
              <a:gd name="T112" fmla="*/ 157 w 4313"/>
              <a:gd name="T113" fmla="*/ 4686 h 4875"/>
              <a:gd name="T114" fmla="*/ 0 w 4313"/>
              <a:gd name="T115" fmla="*/ 4624 h 4875"/>
              <a:gd name="T116" fmla="*/ 4312 w 4313"/>
              <a:gd name="T117" fmla="*/ 4624 h 4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13" h="4875">
                <a:moveTo>
                  <a:pt x="3406" y="3780"/>
                </a:moveTo>
                <a:lnTo>
                  <a:pt x="3406" y="3780"/>
                </a:lnTo>
                <a:cubicBezTo>
                  <a:pt x="3406" y="3905"/>
                  <a:pt x="3312" y="3999"/>
                  <a:pt x="3187" y="3999"/>
                </a:cubicBezTo>
                <a:cubicBezTo>
                  <a:pt x="3062" y="3999"/>
                  <a:pt x="2968" y="3905"/>
                  <a:pt x="2968" y="3780"/>
                </a:cubicBezTo>
                <a:cubicBezTo>
                  <a:pt x="2968" y="3655"/>
                  <a:pt x="3062" y="3561"/>
                  <a:pt x="3187" y="3561"/>
                </a:cubicBezTo>
                <a:cubicBezTo>
                  <a:pt x="3312" y="3561"/>
                  <a:pt x="3406" y="3655"/>
                  <a:pt x="3406" y="3780"/>
                </a:cubicBezTo>
                <a:close/>
                <a:moveTo>
                  <a:pt x="2874" y="2781"/>
                </a:moveTo>
                <a:lnTo>
                  <a:pt x="2874" y="2781"/>
                </a:lnTo>
                <a:lnTo>
                  <a:pt x="2874" y="2781"/>
                </a:lnTo>
                <a:lnTo>
                  <a:pt x="2874" y="2781"/>
                </a:lnTo>
                <a:cubicBezTo>
                  <a:pt x="2812" y="2781"/>
                  <a:pt x="2781" y="2781"/>
                  <a:pt x="2749" y="2781"/>
                </a:cubicBezTo>
                <a:cubicBezTo>
                  <a:pt x="2718" y="2750"/>
                  <a:pt x="2687" y="2719"/>
                  <a:pt x="2687" y="2656"/>
                </a:cubicBezTo>
                <a:cubicBezTo>
                  <a:pt x="2687" y="2469"/>
                  <a:pt x="2687" y="2531"/>
                  <a:pt x="2687" y="2469"/>
                </a:cubicBezTo>
                <a:cubicBezTo>
                  <a:pt x="2906" y="2500"/>
                  <a:pt x="3062" y="2656"/>
                  <a:pt x="3093" y="2844"/>
                </a:cubicBezTo>
                <a:cubicBezTo>
                  <a:pt x="2874" y="2781"/>
                  <a:pt x="2947" y="2802"/>
                  <a:pt x="2874" y="2781"/>
                </a:cubicBezTo>
                <a:close/>
                <a:moveTo>
                  <a:pt x="2687" y="3000"/>
                </a:moveTo>
                <a:lnTo>
                  <a:pt x="2687" y="3000"/>
                </a:lnTo>
                <a:cubicBezTo>
                  <a:pt x="2687" y="3010"/>
                  <a:pt x="2687" y="3000"/>
                  <a:pt x="2687" y="3031"/>
                </a:cubicBezTo>
                <a:lnTo>
                  <a:pt x="2687" y="3031"/>
                </a:lnTo>
                <a:cubicBezTo>
                  <a:pt x="2656" y="3031"/>
                  <a:pt x="2656" y="3031"/>
                  <a:pt x="2656" y="3062"/>
                </a:cubicBezTo>
                <a:lnTo>
                  <a:pt x="2656" y="3062"/>
                </a:lnTo>
                <a:cubicBezTo>
                  <a:pt x="2656" y="3072"/>
                  <a:pt x="2656" y="3062"/>
                  <a:pt x="2656" y="3094"/>
                </a:cubicBezTo>
                <a:lnTo>
                  <a:pt x="2656" y="3094"/>
                </a:lnTo>
                <a:lnTo>
                  <a:pt x="2656" y="3094"/>
                </a:lnTo>
                <a:lnTo>
                  <a:pt x="2656" y="3094"/>
                </a:lnTo>
                <a:cubicBezTo>
                  <a:pt x="2646" y="3104"/>
                  <a:pt x="2635" y="3114"/>
                  <a:pt x="2624" y="3125"/>
                </a:cubicBezTo>
                <a:lnTo>
                  <a:pt x="2624" y="3125"/>
                </a:lnTo>
                <a:cubicBezTo>
                  <a:pt x="2624" y="3135"/>
                  <a:pt x="2624" y="3145"/>
                  <a:pt x="2624" y="3156"/>
                </a:cubicBezTo>
                <a:lnTo>
                  <a:pt x="2624" y="3156"/>
                </a:lnTo>
                <a:cubicBezTo>
                  <a:pt x="2624" y="3187"/>
                  <a:pt x="2624" y="3176"/>
                  <a:pt x="2624" y="3187"/>
                </a:cubicBezTo>
                <a:cubicBezTo>
                  <a:pt x="2593" y="3187"/>
                  <a:pt x="2604" y="3187"/>
                  <a:pt x="2593" y="3187"/>
                </a:cubicBezTo>
                <a:cubicBezTo>
                  <a:pt x="2593" y="3197"/>
                  <a:pt x="2593" y="3208"/>
                  <a:pt x="2593" y="3219"/>
                </a:cubicBezTo>
                <a:lnTo>
                  <a:pt x="2593" y="3219"/>
                </a:lnTo>
                <a:cubicBezTo>
                  <a:pt x="2593" y="3250"/>
                  <a:pt x="2573" y="3260"/>
                  <a:pt x="2562" y="3281"/>
                </a:cubicBezTo>
                <a:cubicBezTo>
                  <a:pt x="2562" y="3291"/>
                  <a:pt x="2562" y="3281"/>
                  <a:pt x="2562" y="3311"/>
                </a:cubicBezTo>
                <a:lnTo>
                  <a:pt x="2562" y="3311"/>
                </a:lnTo>
                <a:lnTo>
                  <a:pt x="2562" y="3311"/>
                </a:lnTo>
                <a:cubicBezTo>
                  <a:pt x="2562" y="3343"/>
                  <a:pt x="2542" y="3333"/>
                  <a:pt x="2531" y="3343"/>
                </a:cubicBezTo>
                <a:lnTo>
                  <a:pt x="2531" y="3343"/>
                </a:lnTo>
                <a:cubicBezTo>
                  <a:pt x="2531" y="3374"/>
                  <a:pt x="2531" y="3364"/>
                  <a:pt x="2531" y="3374"/>
                </a:cubicBezTo>
                <a:cubicBezTo>
                  <a:pt x="2468" y="3343"/>
                  <a:pt x="2489" y="3354"/>
                  <a:pt x="2468" y="3343"/>
                </a:cubicBezTo>
                <a:lnTo>
                  <a:pt x="2468" y="3343"/>
                </a:lnTo>
                <a:cubicBezTo>
                  <a:pt x="2282" y="3281"/>
                  <a:pt x="2344" y="3301"/>
                  <a:pt x="2282" y="3281"/>
                </a:cubicBezTo>
                <a:cubicBezTo>
                  <a:pt x="2687" y="3000"/>
                  <a:pt x="2552" y="3093"/>
                  <a:pt x="2687" y="3000"/>
                </a:cubicBezTo>
                <a:close/>
                <a:moveTo>
                  <a:pt x="2406" y="3686"/>
                </a:moveTo>
                <a:lnTo>
                  <a:pt x="2406" y="3686"/>
                </a:lnTo>
                <a:cubicBezTo>
                  <a:pt x="2406" y="3718"/>
                  <a:pt x="2374" y="3749"/>
                  <a:pt x="2374" y="3780"/>
                </a:cubicBezTo>
                <a:cubicBezTo>
                  <a:pt x="2343" y="3624"/>
                  <a:pt x="2354" y="3676"/>
                  <a:pt x="2343" y="3624"/>
                </a:cubicBezTo>
                <a:cubicBezTo>
                  <a:pt x="2437" y="3499"/>
                  <a:pt x="2406" y="3541"/>
                  <a:pt x="2437" y="3499"/>
                </a:cubicBezTo>
                <a:cubicBezTo>
                  <a:pt x="2468" y="3530"/>
                  <a:pt x="2458" y="3520"/>
                  <a:pt x="2468" y="3530"/>
                </a:cubicBezTo>
                <a:cubicBezTo>
                  <a:pt x="2468" y="3561"/>
                  <a:pt x="2437" y="3624"/>
                  <a:pt x="2406" y="3686"/>
                </a:cubicBezTo>
                <a:close/>
                <a:moveTo>
                  <a:pt x="2250" y="3530"/>
                </a:moveTo>
                <a:lnTo>
                  <a:pt x="2250" y="3530"/>
                </a:lnTo>
                <a:cubicBezTo>
                  <a:pt x="2063" y="3530"/>
                  <a:pt x="2125" y="3530"/>
                  <a:pt x="2063" y="3530"/>
                </a:cubicBezTo>
                <a:cubicBezTo>
                  <a:pt x="2000" y="3436"/>
                  <a:pt x="2021" y="3468"/>
                  <a:pt x="2000" y="3436"/>
                </a:cubicBezTo>
                <a:cubicBezTo>
                  <a:pt x="2157" y="3374"/>
                  <a:pt x="2104" y="3395"/>
                  <a:pt x="2157" y="3374"/>
                </a:cubicBezTo>
                <a:cubicBezTo>
                  <a:pt x="2312" y="3436"/>
                  <a:pt x="2261" y="3416"/>
                  <a:pt x="2312" y="3436"/>
                </a:cubicBezTo>
                <a:cubicBezTo>
                  <a:pt x="2250" y="3530"/>
                  <a:pt x="2271" y="3499"/>
                  <a:pt x="2250" y="3530"/>
                </a:cubicBezTo>
                <a:close/>
                <a:moveTo>
                  <a:pt x="2157" y="4374"/>
                </a:moveTo>
                <a:lnTo>
                  <a:pt x="2157" y="4374"/>
                </a:lnTo>
                <a:cubicBezTo>
                  <a:pt x="2157" y="4364"/>
                  <a:pt x="2157" y="4374"/>
                  <a:pt x="2157" y="4343"/>
                </a:cubicBezTo>
                <a:cubicBezTo>
                  <a:pt x="2125" y="4280"/>
                  <a:pt x="2063" y="4155"/>
                  <a:pt x="2032" y="4030"/>
                </a:cubicBezTo>
                <a:cubicBezTo>
                  <a:pt x="2094" y="3686"/>
                  <a:pt x="2073" y="3801"/>
                  <a:pt x="2094" y="3686"/>
                </a:cubicBezTo>
                <a:cubicBezTo>
                  <a:pt x="2219" y="3686"/>
                  <a:pt x="2177" y="3686"/>
                  <a:pt x="2219" y="3686"/>
                </a:cubicBezTo>
                <a:cubicBezTo>
                  <a:pt x="2282" y="4030"/>
                  <a:pt x="2261" y="3916"/>
                  <a:pt x="2282" y="4030"/>
                </a:cubicBezTo>
                <a:cubicBezTo>
                  <a:pt x="2219" y="4155"/>
                  <a:pt x="2188" y="4280"/>
                  <a:pt x="2157" y="4374"/>
                </a:cubicBezTo>
                <a:close/>
                <a:moveTo>
                  <a:pt x="1938" y="3780"/>
                </a:moveTo>
                <a:lnTo>
                  <a:pt x="1938" y="3780"/>
                </a:lnTo>
                <a:cubicBezTo>
                  <a:pt x="1907" y="3749"/>
                  <a:pt x="1907" y="3718"/>
                  <a:pt x="1875" y="3686"/>
                </a:cubicBezTo>
                <a:cubicBezTo>
                  <a:pt x="1875" y="3624"/>
                  <a:pt x="1844" y="3561"/>
                  <a:pt x="1813" y="3530"/>
                </a:cubicBezTo>
                <a:cubicBezTo>
                  <a:pt x="1844" y="3499"/>
                  <a:pt x="1833" y="3510"/>
                  <a:pt x="1844" y="3499"/>
                </a:cubicBezTo>
                <a:cubicBezTo>
                  <a:pt x="1969" y="3624"/>
                  <a:pt x="1927" y="3583"/>
                  <a:pt x="1969" y="3624"/>
                </a:cubicBezTo>
                <a:cubicBezTo>
                  <a:pt x="1938" y="3780"/>
                  <a:pt x="1948" y="3728"/>
                  <a:pt x="1938" y="3780"/>
                </a:cubicBezTo>
                <a:close/>
                <a:moveTo>
                  <a:pt x="1750" y="3343"/>
                </a:moveTo>
                <a:lnTo>
                  <a:pt x="1750" y="3343"/>
                </a:lnTo>
                <a:lnTo>
                  <a:pt x="1750" y="3343"/>
                </a:lnTo>
                <a:cubicBezTo>
                  <a:pt x="1750" y="3333"/>
                  <a:pt x="1750" y="3343"/>
                  <a:pt x="1750" y="3311"/>
                </a:cubicBezTo>
                <a:lnTo>
                  <a:pt x="1750" y="3311"/>
                </a:lnTo>
                <a:lnTo>
                  <a:pt x="1750" y="3311"/>
                </a:lnTo>
                <a:cubicBezTo>
                  <a:pt x="1750" y="3281"/>
                  <a:pt x="1750" y="3291"/>
                  <a:pt x="1750" y="3281"/>
                </a:cubicBezTo>
                <a:cubicBezTo>
                  <a:pt x="1719" y="3281"/>
                  <a:pt x="1719" y="3250"/>
                  <a:pt x="1719" y="3219"/>
                </a:cubicBezTo>
                <a:cubicBezTo>
                  <a:pt x="1708" y="3219"/>
                  <a:pt x="1719" y="3219"/>
                  <a:pt x="1688" y="3219"/>
                </a:cubicBezTo>
                <a:cubicBezTo>
                  <a:pt x="1688" y="3208"/>
                  <a:pt x="1688" y="3197"/>
                  <a:pt x="1688" y="3187"/>
                </a:cubicBezTo>
                <a:lnTo>
                  <a:pt x="1688" y="3187"/>
                </a:lnTo>
                <a:cubicBezTo>
                  <a:pt x="1688" y="3176"/>
                  <a:pt x="1688" y="3187"/>
                  <a:pt x="1688" y="3156"/>
                </a:cubicBezTo>
                <a:lnTo>
                  <a:pt x="1688" y="3156"/>
                </a:lnTo>
                <a:cubicBezTo>
                  <a:pt x="1677" y="3145"/>
                  <a:pt x="1667" y="3135"/>
                  <a:pt x="1657" y="3125"/>
                </a:cubicBezTo>
                <a:lnTo>
                  <a:pt x="1657" y="3125"/>
                </a:lnTo>
                <a:cubicBezTo>
                  <a:pt x="1657" y="3114"/>
                  <a:pt x="1657" y="3104"/>
                  <a:pt x="1657" y="3094"/>
                </a:cubicBezTo>
                <a:lnTo>
                  <a:pt x="1657" y="3094"/>
                </a:lnTo>
                <a:lnTo>
                  <a:pt x="1657" y="3094"/>
                </a:lnTo>
                <a:lnTo>
                  <a:pt x="1657" y="3094"/>
                </a:lnTo>
                <a:cubicBezTo>
                  <a:pt x="1657" y="3062"/>
                  <a:pt x="1635" y="3052"/>
                  <a:pt x="1625" y="3031"/>
                </a:cubicBezTo>
                <a:lnTo>
                  <a:pt x="1625" y="3031"/>
                </a:lnTo>
                <a:cubicBezTo>
                  <a:pt x="1625" y="3020"/>
                  <a:pt x="1625" y="3010"/>
                  <a:pt x="1625" y="3000"/>
                </a:cubicBezTo>
                <a:cubicBezTo>
                  <a:pt x="1614" y="3000"/>
                  <a:pt x="1625" y="3000"/>
                  <a:pt x="1594" y="3000"/>
                </a:cubicBezTo>
                <a:cubicBezTo>
                  <a:pt x="2000" y="3281"/>
                  <a:pt x="1864" y="3187"/>
                  <a:pt x="2000" y="3281"/>
                </a:cubicBezTo>
                <a:cubicBezTo>
                  <a:pt x="1844" y="3343"/>
                  <a:pt x="1896" y="3322"/>
                  <a:pt x="1844" y="3343"/>
                </a:cubicBezTo>
                <a:lnTo>
                  <a:pt x="1844" y="3343"/>
                </a:lnTo>
                <a:cubicBezTo>
                  <a:pt x="1782" y="3374"/>
                  <a:pt x="1802" y="3364"/>
                  <a:pt x="1782" y="3374"/>
                </a:cubicBezTo>
                <a:cubicBezTo>
                  <a:pt x="1771" y="3364"/>
                  <a:pt x="1750" y="3374"/>
                  <a:pt x="1750" y="3343"/>
                </a:cubicBezTo>
                <a:close/>
                <a:moveTo>
                  <a:pt x="1563" y="2781"/>
                </a:moveTo>
                <a:lnTo>
                  <a:pt x="1563" y="2781"/>
                </a:lnTo>
                <a:cubicBezTo>
                  <a:pt x="1531" y="2781"/>
                  <a:pt x="1500" y="2781"/>
                  <a:pt x="1438" y="2781"/>
                </a:cubicBezTo>
                <a:lnTo>
                  <a:pt x="1438" y="2781"/>
                </a:lnTo>
                <a:cubicBezTo>
                  <a:pt x="1188" y="2844"/>
                  <a:pt x="1271" y="2823"/>
                  <a:pt x="1188" y="2844"/>
                </a:cubicBezTo>
                <a:cubicBezTo>
                  <a:pt x="1250" y="2656"/>
                  <a:pt x="1407" y="2500"/>
                  <a:pt x="1625" y="2469"/>
                </a:cubicBezTo>
                <a:cubicBezTo>
                  <a:pt x="1625" y="2656"/>
                  <a:pt x="1625" y="2593"/>
                  <a:pt x="1625" y="2656"/>
                </a:cubicBezTo>
                <a:cubicBezTo>
                  <a:pt x="1625" y="2719"/>
                  <a:pt x="1594" y="2750"/>
                  <a:pt x="1563" y="2781"/>
                </a:cubicBezTo>
                <a:close/>
                <a:moveTo>
                  <a:pt x="2624" y="2875"/>
                </a:moveTo>
                <a:lnTo>
                  <a:pt x="2624" y="2875"/>
                </a:lnTo>
                <a:cubicBezTo>
                  <a:pt x="2157" y="3219"/>
                  <a:pt x="2312" y="3104"/>
                  <a:pt x="2157" y="3219"/>
                </a:cubicBezTo>
                <a:cubicBezTo>
                  <a:pt x="1688" y="2875"/>
                  <a:pt x="1844" y="2989"/>
                  <a:pt x="1688" y="2875"/>
                </a:cubicBezTo>
                <a:cubicBezTo>
                  <a:pt x="1719" y="2812"/>
                  <a:pt x="1750" y="2719"/>
                  <a:pt x="1750" y="2656"/>
                </a:cubicBezTo>
                <a:cubicBezTo>
                  <a:pt x="1750" y="2562"/>
                  <a:pt x="1750" y="2593"/>
                  <a:pt x="1750" y="2562"/>
                </a:cubicBezTo>
                <a:cubicBezTo>
                  <a:pt x="1875" y="2594"/>
                  <a:pt x="2000" y="2656"/>
                  <a:pt x="2157" y="2656"/>
                </a:cubicBezTo>
                <a:cubicBezTo>
                  <a:pt x="2312" y="2656"/>
                  <a:pt x="2437" y="2594"/>
                  <a:pt x="2531" y="2562"/>
                </a:cubicBezTo>
                <a:cubicBezTo>
                  <a:pt x="2531" y="2656"/>
                  <a:pt x="2531" y="2624"/>
                  <a:pt x="2531" y="2656"/>
                </a:cubicBezTo>
                <a:cubicBezTo>
                  <a:pt x="2531" y="2719"/>
                  <a:pt x="2562" y="2812"/>
                  <a:pt x="2624" y="2875"/>
                </a:cubicBezTo>
                <a:close/>
                <a:moveTo>
                  <a:pt x="1344" y="1719"/>
                </a:moveTo>
                <a:lnTo>
                  <a:pt x="1344" y="1719"/>
                </a:lnTo>
                <a:cubicBezTo>
                  <a:pt x="1344" y="1531"/>
                  <a:pt x="1344" y="1593"/>
                  <a:pt x="1344" y="1531"/>
                </a:cubicBezTo>
                <a:cubicBezTo>
                  <a:pt x="1375" y="1531"/>
                  <a:pt x="1386" y="1531"/>
                  <a:pt x="1407" y="1531"/>
                </a:cubicBezTo>
                <a:cubicBezTo>
                  <a:pt x="1469" y="1500"/>
                  <a:pt x="1469" y="1469"/>
                  <a:pt x="1469" y="1437"/>
                </a:cubicBezTo>
                <a:cubicBezTo>
                  <a:pt x="1469" y="781"/>
                  <a:pt x="1469" y="999"/>
                  <a:pt x="1469" y="781"/>
                </a:cubicBezTo>
                <a:cubicBezTo>
                  <a:pt x="1469" y="687"/>
                  <a:pt x="1531" y="625"/>
                  <a:pt x="1625" y="625"/>
                </a:cubicBezTo>
                <a:cubicBezTo>
                  <a:pt x="1813" y="625"/>
                  <a:pt x="1750" y="625"/>
                  <a:pt x="1813" y="625"/>
                </a:cubicBezTo>
                <a:cubicBezTo>
                  <a:pt x="1844" y="625"/>
                  <a:pt x="1875" y="656"/>
                  <a:pt x="1907" y="656"/>
                </a:cubicBezTo>
                <a:cubicBezTo>
                  <a:pt x="1938" y="687"/>
                  <a:pt x="1927" y="676"/>
                  <a:pt x="1938" y="687"/>
                </a:cubicBezTo>
                <a:cubicBezTo>
                  <a:pt x="2000" y="719"/>
                  <a:pt x="2063" y="750"/>
                  <a:pt x="2157" y="750"/>
                </a:cubicBezTo>
                <a:cubicBezTo>
                  <a:pt x="2219" y="750"/>
                  <a:pt x="2312" y="719"/>
                  <a:pt x="2374" y="687"/>
                </a:cubicBezTo>
                <a:cubicBezTo>
                  <a:pt x="2374" y="656"/>
                  <a:pt x="2374" y="666"/>
                  <a:pt x="2374" y="656"/>
                </a:cubicBezTo>
                <a:cubicBezTo>
                  <a:pt x="2406" y="656"/>
                  <a:pt x="2437" y="625"/>
                  <a:pt x="2468" y="625"/>
                </a:cubicBezTo>
                <a:cubicBezTo>
                  <a:pt x="2687" y="625"/>
                  <a:pt x="2614" y="625"/>
                  <a:pt x="2687" y="625"/>
                </a:cubicBezTo>
                <a:cubicBezTo>
                  <a:pt x="2749" y="625"/>
                  <a:pt x="2812" y="687"/>
                  <a:pt x="2812" y="781"/>
                </a:cubicBezTo>
                <a:cubicBezTo>
                  <a:pt x="2812" y="1437"/>
                  <a:pt x="2812" y="1218"/>
                  <a:pt x="2812" y="1437"/>
                </a:cubicBezTo>
                <a:cubicBezTo>
                  <a:pt x="2812" y="1469"/>
                  <a:pt x="2843" y="1500"/>
                  <a:pt x="2874" y="1531"/>
                </a:cubicBezTo>
                <a:cubicBezTo>
                  <a:pt x="2906" y="1531"/>
                  <a:pt x="2906" y="1531"/>
                  <a:pt x="2937" y="1531"/>
                </a:cubicBezTo>
                <a:lnTo>
                  <a:pt x="2937" y="1531"/>
                </a:lnTo>
                <a:cubicBezTo>
                  <a:pt x="2937" y="1719"/>
                  <a:pt x="2937" y="1656"/>
                  <a:pt x="2937" y="1719"/>
                </a:cubicBezTo>
                <a:cubicBezTo>
                  <a:pt x="2937" y="1812"/>
                  <a:pt x="2874" y="2031"/>
                  <a:pt x="2749" y="2187"/>
                </a:cubicBezTo>
                <a:cubicBezTo>
                  <a:pt x="2687" y="2250"/>
                  <a:pt x="2656" y="2312"/>
                  <a:pt x="2562" y="2344"/>
                </a:cubicBezTo>
                <a:cubicBezTo>
                  <a:pt x="2562" y="2375"/>
                  <a:pt x="2562" y="2364"/>
                  <a:pt x="2562" y="2375"/>
                </a:cubicBezTo>
                <a:cubicBezTo>
                  <a:pt x="2468" y="2437"/>
                  <a:pt x="2312" y="2500"/>
                  <a:pt x="2157" y="2500"/>
                </a:cubicBezTo>
                <a:cubicBezTo>
                  <a:pt x="1969" y="2500"/>
                  <a:pt x="1844" y="2437"/>
                  <a:pt x="1719" y="2375"/>
                </a:cubicBezTo>
                <a:lnTo>
                  <a:pt x="1719" y="2375"/>
                </a:lnTo>
                <a:cubicBezTo>
                  <a:pt x="1657" y="2312"/>
                  <a:pt x="1594" y="2250"/>
                  <a:pt x="1563" y="2187"/>
                </a:cubicBezTo>
                <a:cubicBezTo>
                  <a:pt x="1438" y="2031"/>
                  <a:pt x="1344" y="1812"/>
                  <a:pt x="1344" y="1719"/>
                </a:cubicBezTo>
                <a:close/>
                <a:moveTo>
                  <a:pt x="1219" y="1625"/>
                </a:moveTo>
                <a:lnTo>
                  <a:pt x="1219" y="1625"/>
                </a:lnTo>
                <a:cubicBezTo>
                  <a:pt x="1157" y="1625"/>
                  <a:pt x="1177" y="1625"/>
                  <a:pt x="1157" y="1625"/>
                </a:cubicBezTo>
                <a:cubicBezTo>
                  <a:pt x="1125" y="1625"/>
                  <a:pt x="1094" y="1594"/>
                  <a:pt x="1094" y="1562"/>
                </a:cubicBezTo>
                <a:cubicBezTo>
                  <a:pt x="1094" y="1469"/>
                  <a:pt x="1094" y="1500"/>
                  <a:pt x="1094" y="1469"/>
                </a:cubicBezTo>
                <a:cubicBezTo>
                  <a:pt x="1094" y="1437"/>
                  <a:pt x="1094" y="1447"/>
                  <a:pt x="1094" y="1437"/>
                </a:cubicBezTo>
                <a:cubicBezTo>
                  <a:pt x="1125" y="1437"/>
                  <a:pt x="1114" y="1437"/>
                  <a:pt x="1125" y="1437"/>
                </a:cubicBezTo>
                <a:cubicBezTo>
                  <a:pt x="1156" y="1437"/>
                  <a:pt x="1157" y="1437"/>
                  <a:pt x="1219" y="1437"/>
                </a:cubicBezTo>
                <a:cubicBezTo>
                  <a:pt x="1219" y="1625"/>
                  <a:pt x="1219" y="1562"/>
                  <a:pt x="1219" y="1625"/>
                </a:cubicBezTo>
                <a:close/>
                <a:moveTo>
                  <a:pt x="3093" y="1437"/>
                </a:moveTo>
                <a:lnTo>
                  <a:pt x="3093" y="1437"/>
                </a:lnTo>
                <a:cubicBezTo>
                  <a:pt x="3124" y="1437"/>
                  <a:pt x="3135" y="1437"/>
                  <a:pt x="3156" y="1437"/>
                </a:cubicBezTo>
                <a:cubicBezTo>
                  <a:pt x="3187" y="1437"/>
                  <a:pt x="3177" y="1437"/>
                  <a:pt x="3187" y="1437"/>
                </a:cubicBezTo>
                <a:cubicBezTo>
                  <a:pt x="3187" y="1447"/>
                  <a:pt x="3187" y="1437"/>
                  <a:pt x="3187" y="1469"/>
                </a:cubicBezTo>
                <a:cubicBezTo>
                  <a:pt x="3187" y="1562"/>
                  <a:pt x="3187" y="1531"/>
                  <a:pt x="3187" y="1562"/>
                </a:cubicBezTo>
                <a:cubicBezTo>
                  <a:pt x="3187" y="1594"/>
                  <a:pt x="3156" y="1625"/>
                  <a:pt x="3124" y="1625"/>
                </a:cubicBezTo>
                <a:cubicBezTo>
                  <a:pt x="3093" y="1625"/>
                  <a:pt x="3104" y="1625"/>
                  <a:pt x="3093" y="1625"/>
                </a:cubicBezTo>
                <a:cubicBezTo>
                  <a:pt x="3093" y="1437"/>
                  <a:pt x="3093" y="1499"/>
                  <a:pt x="3093" y="1437"/>
                </a:cubicBezTo>
                <a:close/>
                <a:moveTo>
                  <a:pt x="4312" y="4624"/>
                </a:moveTo>
                <a:lnTo>
                  <a:pt x="4312" y="4624"/>
                </a:lnTo>
                <a:cubicBezTo>
                  <a:pt x="4093" y="3343"/>
                  <a:pt x="4166" y="3770"/>
                  <a:pt x="4093" y="3343"/>
                </a:cubicBezTo>
                <a:cubicBezTo>
                  <a:pt x="4062" y="3219"/>
                  <a:pt x="3968" y="3125"/>
                  <a:pt x="3843" y="3062"/>
                </a:cubicBezTo>
                <a:cubicBezTo>
                  <a:pt x="3249" y="2906"/>
                  <a:pt x="3447" y="2958"/>
                  <a:pt x="3249" y="2906"/>
                </a:cubicBezTo>
                <a:cubicBezTo>
                  <a:pt x="3249" y="2750"/>
                  <a:pt x="3187" y="2625"/>
                  <a:pt x="3093" y="2531"/>
                </a:cubicBezTo>
                <a:cubicBezTo>
                  <a:pt x="2999" y="2437"/>
                  <a:pt x="2906" y="2375"/>
                  <a:pt x="2812" y="2344"/>
                </a:cubicBezTo>
                <a:cubicBezTo>
                  <a:pt x="2812" y="2312"/>
                  <a:pt x="2843" y="2312"/>
                  <a:pt x="2843" y="2281"/>
                </a:cubicBezTo>
                <a:cubicBezTo>
                  <a:pt x="2999" y="2094"/>
                  <a:pt x="3062" y="1906"/>
                  <a:pt x="3093" y="1781"/>
                </a:cubicBezTo>
                <a:cubicBezTo>
                  <a:pt x="3124" y="1781"/>
                  <a:pt x="3114" y="1781"/>
                  <a:pt x="3124" y="1781"/>
                </a:cubicBezTo>
                <a:cubicBezTo>
                  <a:pt x="3249" y="1781"/>
                  <a:pt x="3343" y="1687"/>
                  <a:pt x="3343" y="1562"/>
                </a:cubicBezTo>
                <a:cubicBezTo>
                  <a:pt x="3343" y="1469"/>
                  <a:pt x="3343" y="1500"/>
                  <a:pt x="3343" y="1469"/>
                </a:cubicBezTo>
                <a:cubicBezTo>
                  <a:pt x="3343" y="1375"/>
                  <a:pt x="3312" y="1312"/>
                  <a:pt x="3249" y="1281"/>
                </a:cubicBezTo>
                <a:cubicBezTo>
                  <a:pt x="3249" y="1000"/>
                  <a:pt x="3249" y="1093"/>
                  <a:pt x="3249" y="1000"/>
                </a:cubicBezTo>
                <a:cubicBezTo>
                  <a:pt x="3249" y="969"/>
                  <a:pt x="3187" y="937"/>
                  <a:pt x="3156" y="937"/>
                </a:cubicBezTo>
                <a:cubicBezTo>
                  <a:pt x="3124" y="937"/>
                  <a:pt x="3093" y="969"/>
                  <a:pt x="3093" y="1000"/>
                </a:cubicBezTo>
                <a:cubicBezTo>
                  <a:pt x="3093" y="1312"/>
                  <a:pt x="3093" y="1208"/>
                  <a:pt x="3093" y="1312"/>
                </a:cubicBezTo>
                <a:cubicBezTo>
                  <a:pt x="3062" y="1312"/>
                  <a:pt x="3031" y="1312"/>
                  <a:pt x="2999" y="1343"/>
                </a:cubicBezTo>
                <a:lnTo>
                  <a:pt x="2999" y="1343"/>
                </a:lnTo>
                <a:cubicBezTo>
                  <a:pt x="2968" y="1343"/>
                  <a:pt x="2979" y="1343"/>
                  <a:pt x="2968" y="1343"/>
                </a:cubicBezTo>
                <a:cubicBezTo>
                  <a:pt x="2968" y="781"/>
                  <a:pt x="2968" y="968"/>
                  <a:pt x="2968" y="781"/>
                </a:cubicBezTo>
                <a:cubicBezTo>
                  <a:pt x="2968" y="625"/>
                  <a:pt x="2843" y="500"/>
                  <a:pt x="2687" y="500"/>
                </a:cubicBezTo>
                <a:cubicBezTo>
                  <a:pt x="2468" y="500"/>
                  <a:pt x="2541" y="500"/>
                  <a:pt x="2468" y="500"/>
                </a:cubicBezTo>
                <a:cubicBezTo>
                  <a:pt x="2406" y="500"/>
                  <a:pt x="2343" y="500"/>
                  <a:pt x="2282" y="562"/>
                </a:cubicBezTo>
                <a:lnTo>
                  <a:pt x="2282" y="562"/>
                </a:lnTo>
                <a:cubicBezTo>
                  <a:pt x="2250" y="594"/>
                  <a:pt x="2188" y="625"/>
                  <a:pt x="2157" y="625"/>
                </a:cubicBezTo>
                <a:cubicBezTo>
                  <a:pt x="2094" y="625"/>
                  <a:pt x="2063" y="594"/>
                  <a:pt x="2032" y="562"/>
                </a:cubicBezTo>
                <a:cubicBezTo>
                  <a:pt x="2000" y="562"/>
                  <a:pt x="2010" y="562"/>
                  <a:pt x="2000" y="562"/>
                </a:cubicBezTo>
                <a:cubicBezTo>
                  <a:pt x="1969" y="500"/>
                  <a:pt x="1875" y="500"/>
                  <a:pt x="1813" y="500"/>
                </a:cubicBezTo>
                <a:cubicBezTo>
                  <a:pt x="1625" y="500"/>
                  <a:pt x="1687" y="500"/>
                  <a:pt x="1625" y="500"/>
                </a:cubicBezTo>
                <a:cubicBezTo>
                  <a:pt x="1469" y="500"/>
                  <a:pt x="1344" y="625"/>
                  <a:pt x="1344" y="781"/>
                </a:cubicBezTo>
                <a:cubicBezTo>
                  <a:pt x="1344" y="1343"/>
                  <a:pt x="1344" y="1155"/>
                  <a:pt x="1344" y="1343"/>
                </a:cubicBezTo>
                <a:cubicBezTo>
                  <a:pt x="1333" y="1343"/>
                  <a:pt x="1323" y="1343"/>
                  <a:pt x="1313" y="1343"/>
                </a:cubicBezTo>
                <a:lnTo>
                  <a:pt x="1313" y="1343"/>
                </a:lnTo>
                <a:cubicBezTo>
                  <a:pt x="1282" y="1312"/>
                  <a:pt x="1250" y="1312"/>
                  <a:pt x="1219" y="1312"/>
                </a:cubicBezTo>
                <a:cubicBezTo>
                  <a:pt x="1219" y="562"/>
                  <a:pt x="1219" y="812"/>
                  <a:pt x="1219" y="562"/>
                </a:cubicBezTo>
                <a:cubicBezTo>
                  <a:pt x="1219" y="344"/>
                  <a:pt x="1407" y="156"/>
                  <a:pt x="1625" y="156"/>
                </a:cubicBezTo>
                <a:cubicBezTo>
                  <a:pt x="2687" y="156"/>
                  <a:pt x="2333" y="156"/>
                  <a:pt x="2687" y="156"/>
                </a:cubicBezTo>
                <a:cubicBezTo>
                  <a:pt x="2906" y="156"/>
                  <a:pt x="3093" y="344"/>
                  <a:pt x="3093" y="562"/>
                </a:cubicBezTo>
                <a:cubicBezTo>
                  <a:pt x="3093" y="687"/>
                  <a:pt x="3093" y="645"/>
                  <a:pt x="3093" y="687"/>
                </a:cubicBezTo>
                <a:cubicBezTo>
                  <a:pt x="3093" y="719"/>
                  <a:pt x="3124" y="750"/>
                  <a:pt x="3156" y="750"/>
                </a:cubicBezTo>
                <a:cubicBezTo>
                  <a:pt x="3187" y="750"/>
                  <a:pt x="3249" y="719"/>
                  <a:pt x="3249" y="687"/>
                </a:cubicBezTo>
                <a:cubicBezTo>
                  <a:pt x="3249" y="562"/>
                  <a:pt x="3249" y="603"/>
                  <a:pt x="3249" y="562"/>
                </a:cubicBezTo>
                <a:cubicBezTo>
                  <a:pt x="3249" y="250"/>
                  <a:pt x="2968" y="0"/>
                  <a:pt x="2687" y="0"/>
                </a:cubicBezTo>
                <a:cubicBezTo>
                  <a:pt x="1625" y="0"/>
                  <a:pt x="1979" y="0"/>
                  <a:pt x="1625" y="0"/>
                </a:cubicBezTo>
                <a:cubicBezTo>
                  <a:pt x="1313" y="0"/>
                  <a:pt x="1063" y="250"/>
                  <a:pt x="1063" y="562"/>
                </a:cubicBezTo>
                <a:cubicBezTo>
                  <a:pt x="1063" y="1281"/>
                  <a:pt x="1063" y="1041"/>
                  <a:pt x="1063" y="1281"/>
                </a:cubicBezTo>
                <a:cubicBezTo>
                  <a:pt x="1000" y="1312"/>
                  <a:pt x="969" y="1375"/>
                  <a:pt x="969" y="1469"/>
                </a:cubicBezTo>
                <a:cubicBezTo>
                  <a:pt x="969" y="1562"/>
                  <a:pt x="969" y="1531"/>
                  <a:pt x="969" y="1562"/>
                </a:cubicBezTo>
                <a:cubicBezTo>
                  <a:pt x="969" y="1687"/>
                  <a:pt x="1063" y="1781"/>
                  <a:pt x="1157" y="1781"/>
                </a:cubicBezTo>
                <a:cubicBezTo>
                  <a:pt x="1219" y="1781"/>
                  <a:pt x="1198" y="1781"/>
                  <a:pt x="1219" y="1781"/>
                </a:cubicBezTo>
                <a:cubicBezTo>
                  <a:pt x="1219" y="1906"/>
                  <a:pt x="1313" y="2094"/>
                  <a:pt x="1438" y="2281"/>
                </a:cubicBezTo>
                <a:cubicBezTo>
                  <a:pt x="1469" y="2312"/>
                  <a:pt x="1469" y="2312"/>
                  <a:pt x="1500" y="2344"/>
                </a:cubicBezTo>
                <a:cubicBezTo>
                  <a:pt x="1250" y="2406"/>
                  <a:pt x="1063" y="2625"/>
                  <a:pt x="1031" y="2906"/>
                </a:cubicBezTo>
                <a:cubicBezTo>
                  <a:pt x="469" y="3062"/>
                  <a:pt x="656" y="3010"/>
                  <a:pt x="469" y="3062"/>
                </a:cubicBezTo>
                <a:cubicBezTo>
                  <a:pt x="344" y="3125"/>
                  <a:pt x="250" y="3219"/>
                  <a:pt x="219" y="3343"/>
                </a:cubicBezTo>
                <a:cubicBezTo>
                  <a:pt x="125" y="3874"/>
                  <a:pt x="156" y="3697"/>
                  <a:pt x="125" y="3874"/>
                </a:cubicBezTo>
                <a:cubicBezTo>
                  <a:pt x="125" y="3905"/>
                  <a:pt x="157" y="3936"/>
                  <a:pt x="188" y="3936"/>
                </a:cubicBezTo>
                <a:cubicBezTo>
                  <a:pt x="219" y="3968"/>
                  <a:pt x="250" y="3936"/>
                  <a:pt x="282" y="3905"/>
                </a:cubicBezTo>
                <a:cubicBezTo>
                  <a:pt x="344" y="3374"/>
                  <a:pt x="323" y="3551"/>
                  <a:pt x="344" y="3374"/>
                </a:cubicBezTo>
                <a:cubicBezTo>
                  <a:pt x="375" y="3311"/>
                  <a:pt x="438" y="3250"/>
                  <a:pt x="500" y="3219"/>
                </a:cubicBezTo>
                <a:cubicBezTo>
                  <a:pt x="1031" y="3062"/>
                  <a:pt x="854" y="3114"/>
                  <a:pt x="1031" y="3062"/>
                </a:cubicBezTo>
                <a:cubicBezTo>
                  <a:pt x="1031" y="3187"/>
                  <a:pt x="1031" y="3145"/>
                  <a:pt x="1031" y="3187"/>
                </a:cubicBezTo>
                <a:cubicBezTo>
                  <a:pt x="907" y="3219"/>
                  <a:pt x="813" y="3281"/>
                  <a:pt x="782" y="3405"/>
                </a:cubicBezTo>
                <a:cubicBezTo>
                  <a:pt x="750" y="3436"/>
                  <a:pt x="750" y="3468"/>
                  <a:pt x="750" y="3499"/>
                </a:cubicBezTo>
                <a:cubicBezTo>
                  <a:pt x="688" y="4186"/>
                  <a:pt x="709" y="3957"/>
                  <a:pt x="688" y="4186"/>
                </a:cubicBezTo>
                <a:cubicBezTo>
                  <a:pt x="688" y="4218"/>
                  <a:pt x="719" y="4280"/>
                  <a:pt x="750" y="4311"/>
                </a:cubicBezTo>
                <a:cubicBezTo>
                  <a:pt x="782" y="4343"/>
                  <a:pt x="844" y="4374"/>
                  <a:pt x="875" y="4374"/>
                </a:cubicBezTo>
                <a:cubicBezTo>
                  <a:pt x="969" y="4374"/>
                  <a:pt x="937" y="4374"/>
                  <a:pt x="969" y="4374"/>
                </a:cubicBezTo>
                <a:cubicBezTo>
                  <a:pt x="1000" y="4374"/>
                  <a:pt x="1031" y="4343"/>
                  <a:pt x="1031" y="4311"/>
                </a:cubicBezTo>
                <a:cubicBezTo>
                  <a:pt x="1031" y="4249"/>
                  <a:pt x="1000" y="4218"/>
                  <a:pt x="969" y="4218"/>
                </a:cubicBezTo>
                <a:cubicBezTo>
                  <a:pt x="875" y="4218"/>
                  <a:pt x="906" y="4218"/>
                  <a:pt x="875" y="4218"/>
                </a:cubicBezTo>
                <a:cubicBezTo>
                  <a:pt x="864" y="4218"/>
                  <a:pt x="854" y="4218"/>
                  <a:pt x="844" y="4218"/>
                </a:cubicBezTo>
                <a:cubicBezTo>
                  <a:pt x="844" y="4208"/>
                  <a:pt x="844" y="4197"/>
                  <a:pt x="844" y="4186"/>
                </a:cubicBezTo>
                <a:cubicBezTo>
                  <a:pt x="907" y="3530"/>
                  <a:pt x="886" y="3749"/>
                  <a:pt x="907" y="3530"/>
                </a:cubicBezTo>
                <a:cubicBezTo>
                  <a:pt x="907" y="3499"/>
                  <a:pt x="907" y="3489"/>
                  <a:pt x="907" y="3468"/>
                </a:cubicBezTo>
                <a:cubicBezTo>
                  <a:pt x="938" y="3374"/>
                  <a:pt x="1031" y="3311"/>
                  <a:pt x="1094" y="3311"/>
                </a:cubicBezTo>
                <a:cubicBezTo>
                  <a:pt x="1125" y="3311"/>
                  <a:pt x="1114" y="3311"/>
                  <a:pt x="1125" y="3311"/>
                </a:cubicBezTo>
                <a:lnTo>
                  <a:pt x="1125" y="3311"/>
                </a:lnTo>
                <a:cubicBezTo>
                  <a:pt x="1219" y="3311"/>
                  <a:pt x="1282" y="3374"/>
                  <a:pt x="1313" y="3436"/>
                </a:cubicBezTo>
                <a:cubicBezTo>
                  <a:pt x="1344" y="3468"/>
                  <a:pt x="1344" y="3499"/>
                  <a:pt x="1344" y="3530"/>
                </a:cubicBezTo>
                <a:cubicBezTo>
                  <a:pt x="1375" y="4186"/>
                  <a:pt x="1364" y="3968"/>
                  <a:pt x="1375" y="4186"/>
                </a:cubicBezTo>
                <a:cubicBezTo>
                  <a:pt x="1375" y="4197"/>
                  <a:pt x="1375" y="4208"/>
                  <a:pt x="1375" y="4218"/>
                </a:cubicBezTo>
                <a:cubicBezTo>
                  <a:pt x="1364" y="4218"/>
                  <a:pt x="1375" y="4218"/>
                  <a:pt x="1344" y="4218"/>
                </a:cubicBezTo>
                <a:cubicBezTo>
                  <a:pt x="1250" y="4218"/>
                  <a:pt x="1281" y="4218"/>
                  <a:pt x="1250" y="4218"/>
                </a:cubicBezTo>
                <a:cubicBezTo>
                  <a:pt x="1219" y="4218"/>
                  <a:pt x="1188" y="4249"/>
                  <a:pt x="1188" y="4311"/>
                </a:cubicBezTo>
                <a:cubicBezTo>
                  <a:pt x="1188" y="4343"/>
                  <a:pt x="1219" y="4374"/>
                  <a:pt x="1250" y="4374"/>
                </a:cubicBezTo>
                <a:cubicBezTo>
                  <a:pt x="1344" y="4374"/>
                  <a:pt x="1312" y="4374"/>
                  <a:pt x="1344" y="4374"/>
                </a:cubicBezTo>
                <a:cubicBezTo>
                  <a:pt x="1407" y="4374"/>
                  <a:pt x="1438" y="4343"/>
                  <a:pt x="1469" y="4311"/>
                </a:cubicBezTo>
                <a:cubicBezTo>
                  <a:pt x="1531" y="4280"/>
                  <a:pt x="1531" y="4218"/>
                  <a:pt x="1531" y="4186"/>
                </a:cubicBezTo>
                <a:cubicBezTo>
                  <a:pt x="1469" y="3499"/>
                  <a:pt x="1489" y="3728"/>
                  <a:pt x="1469" y="3499"/>
                </a:cubicBezTo>
                <a:cubicBezTo>
                  <a:pt x="1469" y="3468"/>
                  <a:pt x="1469" y="3436"/>
                  <a:pt x="1438" y="3405"/>
                </a:cubicBezTo>
                <a:cubicBezTo>
                  <a:pt x="1407" y="3281"/>
                  <a:pt x="1313" y="3219"/>
                  <a:pt x="1188" y="3187"/>
                </a:cubicBezTo>
                <a:cubicBezTo>
                  <a:pt x="1188" y="3000"/>
                  <a:pt x="1188" y="3062"/>
                  <a:pt x="1188" y="3000"/>
                </a:cubicBezTo>
                <a:cubicBezTo>
                  <a:pt x="1438" y="2937"/>
                  <a:pt x="1354" y="2958"/>
                  <a:pt x="1438" y="2937"/>
                </a:cubicBezTo>
                <a:cubicBezTo>
                  <a:pt x="1438" y="2969"/>
                  <a:pt x="1500" y="3094"/>
                  <a:pt x="1594" y="3311"/>
                </a:cubicBezTo>
                <a:cubicBezTo>
                  <a:pt x="1657" y="3530"/>
                  <a:pt x="1782" y="3811"/>
                  <a:pt x="1875" y="4061"/>
                </a:cubicBezTo>
                <a:cubicBezTo>
                  <a:pt x="1875" y="4072"/>
                  <a:pt x="1875" y="4083"/>
                  <a:pt x="1875" y="4093"/>
                </a:cubicBezTo>
                <a:cubicBezTo>
                  <a:pt x="1969" y="4249"/>
                  <a:pt x="2032" y="4436"/>
                  <a:pt x="2094" y="4593"/>
                </a:cubicBezTo>
                <a:cubicBezTo>
                  <a:pt x="2094" y="4624"/>
                  <a:pt x="2125" y="4655"/>
                  <a:pt x="2157" y="4655"/>
                </a:cubicBezTo>
                <a:cubicBezTo>
                  <a:pt x="2188" y="4655"/>
                  <a:pt x="2219" y="4624"/>
                  <a:pt x="2219" y="4593"/>
                </a:cubicBezTo>
                <a:cubicBezTo>
                  <a:pt x="2282" y="4436"/>
                  <a:pt x="2343" y="4249"/>
                  <a:pt x="2406" y="4093"/>
                </a:cubicBezTo>
                <a:cubicBezTo>
                  <a:pt x="2406" y="4083"/>
                  <a:pt x="2406" y="4072"/>
                  <a:pt x="2406" y="4061"/>
                </a:cubicBezTo>
                <a:cubicBezTo>
                  <a:pt x="2531" y="3811"/>
                  <a:pt x="2624" y="3530"/>
                  <a:pt x="2718" y="3311"/>
                </a:cubicBezTo>
                <a:cubicBezTo>
                  <a:pt x="2812" y="3094"/>
                  <a:pt x="2843" y="2969"/>
                  <a:pt x="2874" y="2937"/>
                </a:cubicBezTo>
                <a:cubicBezTo>
                  <a:pt x="3124" y="3000"/>
                  <a:pt x="3041" y="2979"/>
                  <a:pt x="3124" y="3000"/>
                </a:cubicBezTo>
                <a:cubicBezTo>
                  <a:pt x="3124" y="3436"/>
                  <a:pt x="3124" y="3291"/>
                  <a:pt x="3124" y="3436"/>
                </a:cubicBezTo>
                <a:cubicBezTo>
                  <a:pt x="2937" y="3468"/>
                  <a:pt x="2812" y="3593"/>
                  <a:pt x="2812" y="3780"/>
                </a:cubicBezTo>
                <a:cubicBezTo>
                  <a:pt x="2812" y="3999"/>
                  <a:pt x="2968" y="4155"/>
                  <a:pt x="3187" y="4155"/>
                </a:cubicBezTo>
                <a:cubicBezTo>
                  <a:pt x="3374" y="4155"/>
                  <a:pt x="3562" y="3999"/>
                  <a:pt x="3562" y="3780"/>
                </a:cubicBezTo>
                <a:cubicBezTo>
                  <a:pt x="3562" y="3593"/>
                  <a:pt x="3437" y="3468"/>
                  <a:pt x="3249" y="3436"/>
                </a:cubicBezTo>
                <a:cubicBezTo>
                  <a:pt x="3249" y="3062"/>
                  <a:pt x="3249" y="3187"/>
                  <a:pt x="3249" y="3062"/>
                </a:cubicBezTo>
                <a:cubicBezTo>
                  <a:pt x="3781" y="3219"/>
                  <a:pt x="3604" y="3166"/>
                  <a:pt x="3781" y="3219"/>
                </a:cubicBezTo>
                <a:cubicBezTo>
                  <a:pt x="3874" y="3250"/>
                  <a:pt x="3937" y="3311"/>
                  <a:pt x="3937" y="3374"/>
                </a:cubicBezTo>
                <a:cubicBezTo>
                  <a:pt x="4156" y="4624"/>
                  <a:pt x="4083" y="4208"/>
                  <a:pt x="4156" y="4624"/>
                </a:cubicBezTo>
                <a:cubicBezTo>
                  <a:pt x="4156" y="4655"/>
                  <a:pt x="4156" y="4666"/>
                  <a:pt x="4156" y="4686"/>
                </a:cubicBezTo>
                <a:cubicBezTo>
                  <a:pt x="4124" y="4718"/>
                  <a:pt x="4124" y="4718"/>
                  <a:pt x="4093" y="4718"/>
                </a:cubicBezTo>
                <a:cubicBezTo>
                  <a:pt x="219" y="4718"/>
                  <a:pt x="1510" y="4718"/>
                  <a:pt x="219" y="4718"/>
                </a:cubicBezTo>
                <a:cubicBezTo>
                  <a:pt x="188" y="4718"/>
                  <a:pt x="157" y="4718"/>
                  <a:pt x="157" y="4686"/>
                </a:cubicBezTo>
                <a:cubicBezTo>
                  <a:pt x="157" y="4666"/>
                  <a:pt x="125" y="4655"/>
                  <a:pt x="157" y="4624"/>
                </a:cubicBezTo>
                <a:cubicBezTo>
                  <a:pt x="219" y="4218"/>
                  <a:pt x="198" y="4354"/>
                  <a:pt x="219" y="4218"/>
                </a:cubicBezTo>
                <a:cubicBezTo>
                  <a:pt x="219" y="4186"/>
                  <a:pt x="188" y="4155"/>
                  <a:pt x="157" y="4155"/>
                </a:cubicBezTo>
                <a:cubicBezTo>
                  <a:pt x="125" y="4124"/>
                  <a:pt x="94" y="4155"/>
                  <a:pt x="63" y="4186"/>
                </a:cubicBezTo>
                <a:cubicBezTo>
                  <a:pt x="0" y="4624"/>
                  <a:pt x="21" y="4478"/>
                  <a:pt x="0" y="4624"/>
                </a:cubicBezTo>
                <a:cubicBezTo>
                  <a:pt x="0" y="4686"/>
                  <a:pt x="0" y="4749"/>
                  <a:pt x="63" y="4780"/>
                </a:cubicBezTo>
                <a:cubicBezTo>
                  <a:pt x="94" y="4843"/>
                  <a:pt x="157" y="4874"/>
                  <a:pt x="219" y="4874"/>
                </a:cubicBezTo>
                <a:cubicBezTo>
                  <a:pt x="4093" y="4874"/>
                  <a:pt x="2802" y="4874"/>
                  <a:pt x="4093" y="4874"/>
                </a:cubicBezTo>
                <a:cubicBezTo>
                  <a:pt x="4156" y="4874"/>
                  <a:pt x="4218" y="4843"/>
                  <a:pt x="4249" y="4780"/>
                </a:cubicBezTo>
                <a:cubicBezTo>
                  <a:pt x="4281" y="4749"/>
                  <a:pt x="4312" y="4686"/>
                  <a:pt x="4312" y="4624"/>
                </a:cubicBezTo>
                <a:close/>
              </a:path>
            </a:pathLst>
          </a:custGeom>
          <a:solidFill>
            <a:srgbClr val="007371"/>
          </a:solidFill>
          <a:ln>
            <a:noFill/>
          </a:ln>
          <a:effectLst/>
        </p:spPr>
        <p:txBody>
          <a:bodyPr wrap="none" anchor="ctr"/>
          <a:lstStyle/>
          <a:p>
            <a:endParaRPr lang="en-US"/>
          </a:p>
        </p:txBody>
      </p:sp>
      <p:sp>
        <p:nvSpPr>
          <p:cNvPr id="27" name="Freeform 13">
            <a:extLst>
              <a:ext uri="{FF2B5EF4-FFF2-40B4-BE49-F238E27FC236}">
                <a16:creationId xmlns:a16="http://schemas.microsoft.com/office/drawing/2014/main" id="{3946A660-5CE4-5F55-A1A9-1369EB47CEC6}"/>
              </a:ext>
            </a:extLst>
          </p:cNvPr>
          <p:cNvSpPr>
            <a:spLocks noChangeArrowheads="1"/>
          </p:cNvSpPr>
          <p:nvPr/>
        </p:nvSpPr>
        <p:spPr bwMode="auto">
          <a:xfrm>
            <a:off x="1066212" y="4409489"/>
            <a:ext cx="1029146" cy="42079"/>
          </a:xfrm>
          <a:custGeom>
            <a:avLst/>
            <a:gdLst>
              <a:gd name="T0" fmla="*/ 3718 w 3781"/>
              <a:gd name="T1" fmla="*/ 0 h 157"/>
              <a:gd name="T2" fmla="*/ 3718 w 3781"/>
              <a:gd name="T3" fmla="*/ 0 h 157"/>
              <a:gd name="T4" fmla="*/ 63 w 3781"/>
              <a:gd name="T5" fmla="*/ 0 h 157"/>
              <a:gd name="T6" fmla="*/ 0 w 3781"/>
              <a:gd name="T7" fmla="*/ 94 h 157"/>
              <a:gd name="T8" fmla="*/ 63 w 3781"/>
              <a:gd name="T9" fmla="*/ 156 h 157"/>
              <a:gd name="T10" fmla="*/ 3718 w 3781"/>
              <a:gd name="T11" fmla="*/ 156 h 157"/>
              <a:gd name="T12" fmla="*/ 3780 w 3781"/>
              <a:gd name="T13" fmla="*/ 94 h 157"/>
              <a:gd name="T14" fmla="*/ 3718 w 3781"/>
              <a:gd name="T15" fmla="*/ 0 h 157"/>
              <a:gd name="T16" fmla="*/ 3718 w 3781"/>
              <a:gd name="T17" fmla="*/ 0 h 157"/>
              <a:gd name="T18" fmla="*/ 3718 w 3781"/>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157">
                <a:moveTo>
                  <a:pt x="3718" y="0"/>
                </a:moveTo>
                <a:lnTo>
                  <a:pt x="3718" y="0"/>
                </a:lnTo>
                <a:cubicBezTo>
                  <a:pt x="63" y="0"/>
                  <a:pt x="1281" y="0"/>
                  <a:pt x="63" y="0"/>
                </a:cubicBezTo>
                <a:cubicBezTo>
                  <a:pt x="31" y="0"/>
                  <a:pt x="0" y="63"/>
                  <a:pt x="0" y="94"/>
                </a:cubicBezTo>
                <a:cubicBezTo>
                  <a:pt x="0" y="125"/>
                  <a:pt x="31" y="156"/>
                  <a:pt x="63" y="156"/>
                </a:cubicBezTo>
                <a:cubicBezTo>
                  <a:pt x="3718" y="156"/>
                  <a:pt x="2500" y="156"/>
                  <a:pt x="3718" y="156"/>
                </a:cubicBezTo>
                <a:cubicBezTo>
                  <a:pt x="3749" y="156"/>
                  <a:pt x="3780" y="125"/>
                  <a:pt x="3780" y="94"/>
                </a:cubicBezTo>
                <a:cubicBezTo>
                  <a:pt x="3780" y="63"/>
                  <a:pt x="3749" y="0"/>
                  <a:pt x="3718" y="0"/>
                </a:cubicBezTo>
                <a:close/>
                <a:moveTo>
                  <a:pt x="3718" y="0"/>
                </a:moveTo>
                <a:lnTo>
                  <a:pt x="3718" y="0"/>
                </a:lnTo>
                <a:close/>
              </a:path>
            </a:pathLst>
          </a:custGeom>
          <a:solidFill>
            <a:srgbClr val="007371"/>
          </a:solidFill>
          <a:ln>
            <a:noFill/>
          </a:ln>
          <a:effectLst/>
        </p:spPr>
        <p:txBody>
          <a:bodyPr wrap="none" anchor="ctr"/>
          <a:lstStyle/>
          <a:p>
            <a:endParaRPr lang="en-US"/>
          </a:p>
        </p:txBody>
      </p:sp>
      <p:sp>
        <p:nvSpPr>
          <p:cNvPr id="28" name="Freeform 14">
            <a:extLst>
              <a:ext uri="{FF2B5EF4-FFF2-40B4-BE49-F238E27FC236}">
                <a16:creationId xmlns:a16="http://schemas.microsoft.com/office/drawing/2014/main" id="{3737FD4D-70C7-AAAF-70E1-9ABAF6BD4315}"/>
              </a:ext>
            </a:extLst>
          </p:cNvPr>
          <p:cNvSpPr>
            <a:spLocks noChangeArrowheads="1"/>
          </p:cNvSpPr>
          <p:nvPr/>
        </p:nvSpPr>
        <p:spPr bwMode="auto">
          <a:xfrm>
            <a:off x="964018" y="3506581"/>
            <a:ext cx="407571" cy="868041"/>
          </a:xfrm>
          <a:custGeom>
            <a:avLst/>
            <a:gdLst>
              <a:gd name="T0" fmla="*/ 813 w 1501"/>
              <a:gd name="T1" fmla="*/ 1656 h 3188"/>
              <a:gd name="T2" fmla="*/ 813 w 1501"/>
              <a:gd name="T3" fmla="*/ 1656 h 3188"/>
              <a:gd name="T4" fmla="*/ 1219 w 1501"/>
              <a:gd name="T5" fmla="*/ 2031 h 3188"/>
              <a:gd name="T6" fmla="*/ 1219 w 1501"/>
              <a:gd name="T7" fmla="*/ 2343 h 3188"/>
              <a:gd name="T8" fmla="*/ 1281 w 1501"/>
              <a:gd name="T9" fmla="*/ 2406 h 3188"/>
              <a:gd name="T10" fmla="*/ 1344 w 1501"/>
              <a:gd name="T11" fmla="*/ 2343 h 3188"/>
              <a:gd name="T12" fmla="*/ 1344 w 1501"/>
              <a:gd name="T13" fmla="*/ 2031 h 3188"/>
              <a:gd name="T14" fmla="*/ 969 w 1501"/>
              <a:gd name="T15" fmla="*/ 1531 h 3188"/>
              <a:gd name="T16" fmla="*/ 969 w 1501"/>
              <a:gd name="T17" fmla="*/ 1343 h 3188"/>
              <a:gd name="T18" fmla="*/ 1281 w 1501"/>
              <a:gd name="T19" fmla="*/ 968 h 3188"/>
              <a:gd name="T20" fmla="*/ 1281 w 1501"/>
              <a:gd name="T21" fmla="*/ 593 h 3188"/>
              <a:gd name="T22" fmla="*/ 1500 w 1501"/>
              <a:gd name="T23" fmla="*/ 281 h 3188"/>
              <a:gd name="T24" fmla="*/ 1500 w 1501"/>
              <a:gd name="T25" fmla="*/ 62 h 3188"/>
              <a:gd name="T26" fmla="*/ 1438 w 1501"/>
              <a:gd name="T27" fmla="*/ 0 h 3188"/>
              <a:gd name="T28" fmla="*/ 594 w 1501"/>
              <a:gd name="T29" fmla="*/ 0 h 3188"/>
              <a:gd name="T30" fmla="*/ 156 w 1501"/>
              <a:gd name="T31" fmla="*/ 437 h 3188"/>
              <a:gd name="T32" fmla="*/ 156 w 1501"/>
              <a:gd name="T33" fmla="*/ 750 h 3188"/>
              <a:gd name="T34" fmla="*/ 375 w 1501"/>
              <a:gd name="T35" fmla="*/ 1031 h 3188"/>
              <a:gd name="T36" fmla="*/ 375 w 1501"/>
              <a:gd name="T37" fmla="*/ 1531 h 3188"/>
              <a:gd name="T38" fmla="*/ 0 w 1501"/>
              <a:gd name="T39" fmla="*/ 2031 h 3188"/>
              <a:gd name="T40" fmla="*/ 0 w 1501"/>
              <a:gd name="T41" fmla="*/ 3093 h 3188"/>
              <a:gd name="T42" fmla="*/ 63 w 1501"/>
              <a:gd name="T43" fmla="*/ 3187 h 3188"/>
              <a:gd name="T44" fmla="*/ 156 w 1501"/>
              <a:gd name="T45" fmla="*/ 3093 h 3188"/>
              <a:gd name="T46" fmla="*/ 156 w 1501"/>
              <a:gd name="T47" fmla="*/ 2031 h 3188"/>
              <a:gd name="T48" fmla="*/ 531 w 1501"/>
              <a:gd name="T49" fmla="*/ 1656 h 3188"/>
              <a:gd name="T50" fmla="*/ 813 w 1501"/>
              <a:gd name="T51" fmla="*/ 1656 h 3188"/>
              <a:gd name="T52" fmla="*/ 1125 w 1501"/>
              <a:gd name="T53" fmla="*/ 968 h 3188"/>
              <a:gd name="T54" fmla="*/ 1125 w 1501"/>
              <a:gd name="T55" fmla="*/ 968 h 3188"/>
              <a:gd name="T56" fmla="*/ 906 w 1501"/>
              <a:gd name="T57" fmla="*/ 1187 h 3188"/>
              <a:gd name="T58" fmla="*/ 531 w 1501"/>
              <a:gd name="T59" fmla="*/ 1187 h 3188"/>
              <a:gd name="T60" fmla="*/ 531 w 1501"/>
              <a:gd name="T61" fmla="*/ 1062 h 3188"/>
              <a:gd name="T62" fmla="*/ 594 w 1501"/>
              <a:gd name="T63" fmla="*/ 1062 h 3188"/>
              <a:gd name="T64" fmla="*/ 750 w 1501"/>
              <a:gd name="T65" fmla="*/ 906 h 3188"/>
              <a:gd name="T66" fmla="*/ 750 w 1501"/>
              <a:gd name="T67" fmla="*/ 593 h 3188"/>
              <a:gd name="T68" fmla="*/ 1125 w 1501"/>
              <a:gd name="T69" fmla="*/ 593 h 3188"/>
              <a:gd name="T70" fmla="*/ 1125 w 1501"/>
              <a:gd name="T71" fmla="*/ 968 h 3188"/>
              <a:gd name="T72" fmla="*/ 281 w 1501"/>
              <a:gd name="T73" fmla="*/ 750 h 3188"/>
              <a:gd name="T74" fmla="*/ 281 w 1501"/>
              <a:gd name="T75" fmla="*/ 750 h 3188"/>
              <a:gd name="T76" fmla="*/ 281 w 1501"/>
              <a:gd name="T77" fmla="*/ 437 h 3188"/>
              <a:gd name="T78" fmla="*/ 594 w 1501"/>
              <a:gd name="T79" fmla="*/ 125 h 3188"/>
              <a:gd name="T80" fmla="*/ 1344 w 1501"/>
              <a:gd name="T81" fmla="*/ 125 h 3188"/>
              <a:gd name="T82" fmla="*/ 1344 w 1501"/>
              <a:gd name="T83" fmla="*/ 281 h 3188"/>
              <a:gd name="T84" fmla="*/ 1219 w 1501"/>
              <a:gd name="T85" fmla="*/ 437 h 3188"/>
              <a:gd name="T86" fmla="*/ 688 w 1501"/>
              <a:gd name="T87" fmla="*/ 437 h 3188"/>
              <a:gd name="T88" fmla="*/ 594 w 1501"/>
              <a:gd name="T89" fmla="*/ 531 h 3188"/>
              <a:gd name="T90" fmla="*/ 594 w 1501"/>
              <a:gd name="T91" fmla="*/ 906 h 3188"/>
              <a:gd name="T92" fmla="*/ 438 w 1501"/>
              <a:gd name="T93" fmla="*/ 906 h 3188"/>
              <a:gd name="T94" fmla="*/ 281 w 1501"/>
              <a:gd name="T95" fmla="*/ 750 h 3188"/>
              <a:gd name="T96" fmla="*/ 531 w 1501"/>
              <a:gd name="T97" fmla="*/ 1343 h 3188"/>
              <a:gd name="T98" fmla="*/ 531 w 1501"/>
              <a:gd name="T99" fmla="*/ 1343 h 3188"/>
              <a:gd name="T100" fmla="*/ 813 w 1501"/>
              <a:gd name="T101" fmla="*/ 1343 h 3188"/>
              <a:gd name="T102" fmla="*/ 813 w 1501"/>
              <a:gd name="T103" fmla="*/ 1500 h 3188"/>
              <a:gd name="T104" fmla="*/ 531 w 1501"/>
              <a:gd name="T105" fmla="*/ 1500 h 3188"/>
              <a:gd name="T106" fmla="*/ 531 w 1501"/>
              <a:gd name="T107" fmla="*/ 1343 h 3188"/>
              <a:gd name="T108" fmla="*/ 531 w 1501"/>
              <a:gd name="T109" fmla="*/ 1343 h 3188"/>
              <a:gd name="T110" fmla="*/ 531 w 1501"/>
              <a:gd name="T111" fmla="*/ 1343 h 3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1" h="3188">
                <a:moveTo>
                  <a:pt x="813" y="1656"/>
                </a:moveTo>
                <a:lnTo>
                  <a:pt x="813" y="1656"/>
                </a:lnTo>
                <a:cubicBezTo>
                  <a:pt x="1031" y="1656"/>
                  <a:pt x="1219" y="1812"/>
                  <a:pt x="1219" y="2031"/>
                </a:cubicBezTo>
                <a:cubicBezTo>
                  <a:pt x="1219" y="2343"/>
                  <a:pt x="1219" y="2239"/>
                  <a:pt x="1219" y="2343"/>
                </a:cubicBezTo>
                <a:cubicBezTo>
                  <a:pt x="1219" y="2375"/>
                  <a:pt x="1250" y="2406"/>
                  <a:pt x="1281" y="2406"/>
                </a:cubicBezTo>
                <a:cubicBezTo>
                  <a:pt x="1313" y="2406"/>
                  <a:pt x="1344" y="2375"/>
                  <a:pt x="1344" y="2343"/>
                </a:cubicBezTo>
                <a:cubicBezTo>
                  <a:pt x="1344" y="2031"/>
                  <a:pt x="1344" y="2135"/>
                  <a:pt x="1344" y="2031"/>
                </a:cubicBezTo>
                <a:cubicBezTo>
                  <a:pt x="1344" y="1812"/>
                  <a:pt x="1188" y="1593"/>
                  <a:pt x="969" y="1531"/>
                </a:cubicBezTo>
                <a:cubicBezTo>
                  <a:pt x="969" y="1343"/>
                  <a:pt x="969" y="1406"/>
                  <a:pt x="969" y="1343"/>
                </a:cubicBezTo>
                <a:cubicBezTo>
                  <a:pt x="1156" y="1312"/>
                  <a:pt x="1281" y="1156"/>
                  <a:pt x="1281" y="968"/>
                </a:cubicBezTo>
                <a:cubicBezTo>
                  <a:pt x="1281" y="593"/>
                  <a:pt x="1281" y="718"/>
                  <a:pt x="1281" y="593"/>
                </a:cubicBezTo>
                <a:cubicBezTo>
                  <a:pt x="1406" y="562"/>
                  <a:pt x="1500" y="437"/>
                  <a:pt x="1500" y="281"/>
                </a:cubicBezTo>
                <a:cubicBezTo>
                  <a:pt x="1500" y="62"/>
                  <a:pt x="1500" y="135"/>
                  <a:pt x="1500" y="62"/>
                </a:cubicBezTo>
                <a:cubicBezTo>
                  <a:pt x="1500" y="31"/>
                  <a:pt x="1469" y="0"/>
                  <a:pt x="1438" y="0"/>
                </a:cubicBezTo>
                <a:cubicBezTo>
                  <a:pt x="594" y="0"/>
                  <a:pt x="875" y="0"/>
                  <a:pt x="594" y="0"/>
                </a:cubicBezTo>
                <a:cubicBezTo>
                  <a:pt x="344" y="0"/>
                  <a:pt x="156" y="187"/>
                  <a:pt x="156" y="437"/>
                </a:cubicBezTo>
                <a:cubicBezTo>
                  <a:pt x="156" y="750"/>
                  <a:pt x="156" y="646"/>
                  <a:pt x="156" y="750"/>
                </a:cubicBezTo>
                <a:cubicBezTo>
                  <a:pt x="156" y="875"/>
                  <a:pt x="250" y="1000"/>
                  <a:pt x="375" y="1031"/>
                </a:cubicBezTo>
                <a:cubicBezTo>
                  <a:pt x="375" y="1531"/>
                  <a:pt x="375" y="1364"/>
                  <a:pt x="375" y="1531"/>
                </a:cubicBezTo>
                <a:cubicBezTo>
                  <a:pt x="156" y="1593"/>
                  <a:pt x="0" y="1812"/>
                  <a:pt x="0" y="2031"/>
                </a:cubicBezTo>
                <a:cubicBezTo>
                  <a:pt x="0" y="3093"/>
                  <a:pt x="0" y="2739"/>
                  <a:pt x="0" y="3093"/>
                </a:cubicBezTo>
                <a:cubicBezTo>
                  <a:pt x="0" y="3156"/>
                  <a:pt x="31" y="3187"/>
                  <a:pt x="63" y="3187"/>
                </a:cubicBezTo>
                <a:cubicBezTo>
                  <a:pt x="94" y="3187"/>
                  <a:pt x="156" y="3156"/>
                  <a:pt x="156" y="3093"/>
                </a:cubicBezTo>
                <a:cubicBezTo>
                  <a:pt x="156" y="2031"/>
                  <a:pt x="156" y="2385"/>
                  <a:pt x="156" y="2031"/>
                </a:cubicBezTo>
                <a:cubicBezTo>
                  <a:pt x="156" y="1812"/>
                  <a:pt x="313" y="1656"/>
                  <a:pt x="531" y="1656"/>
                </a:cubicBezTo>
                <a:cubicBezTo>
                  <a:pt x="625" y="1656"/>
                  <a:pt x="719" y="1656"/>
                  <a:pt x="813" y="1656"/>
                </a:cubicBezTo>
                <a:close/>
                <a:moveTo>
                  <a:pt x="1125" y="968"/>
                </a:moveTo>
                <a:lnTo>
                  <a:pt x="1125" y="968"/>
                </a:lnTo>
                <a:cubicBezTo>
                  <a:pt x="1125" y="1093"/>
                  <a:pt x="1031" y="1187"/>
                  <a:pt x="906" y="1187"/>
                </a:cubicBezTo>
                <a:cubicBezTo>
                  <a:pt x="531" y="1187"/>
                  <a:pt x="656" y="1187"/>
                  <a:pt x="531" y="1187"/>
                </a:cubicBezTo>
                <a:cubicBezTo>
                  <a:pt x="531" y="1062"/>
                  <a:pt x="531" y="1104"/>
                  <a:pt x="531" y="1062"/>
                </a:cubicBezTo>
                <a:cubicBezTo>
                  <a:pt x="594" y="1062"/>
                  <a:pt x="573" y="1062"/>
                  <a:pt x="594" y="1062"/>
                </a:cubicBezTo>
                <a:cubicBezTo>
                  <a:pt x="688" y="1062"/>
                  <a:pt x="750" y="968"/>
                  <a:pt x="750" y="906"/>
                </a:cubicBezTo>
                <a:cubicBezTo>
                  <a:pt x="750" y="593"/>
                  <a:pt x="750" y="698"/>
                  <a:pt x="750" y="593"/>
                </a:cubicBezTo>
                <a:cubicBezTo>
                  <a:pt x="1125" y="593"/>
                  <a:pt x="1000" y="593"/>
                  <a:pt x="1125" y="593"/>
                </a:cubicBezTo>
                <a:cubicBezTo>
                  <a:pt x="1125" y="718"/>
                  <a:pt x="1125" y="843"/>
                  <a:pt x="1125" y="968"/>
                </a:cubicBezTo>
                <a:close/>
                <a:moveTo>
                  <a:pt x="281" y="750"/>
                </a:moveTo>
                <a:lnTo>
                  <a:pt x="281" y="750"/>
                </a:lnTo>
                <a:cubicBezTo>
                  <a:pt x="281" y="437"/>
                  <a:pt x="281" y="542"/>
                  <a:pt x="281" y="437"/>
                </a:cubicBezTo>
                <a:cubicBezTo>
                  <a:pt x="281" y="281"/>
                  <a:pt x="438" y="125"/>
                  <a:pt x="594" y="125"/>
                </a:cubicBezTo>
                <a:cubicBezTo>
                  <a:pt x="1344" y="125"/>
                  <a:pt x="1094" y="125"/>
                  <a:pt x="1344" y="125"/>
                </a:cubicBezTo>
                <a:cubicBezTo>
                  <a:pt x="1344" y="281"/>
                  <a:pt x="1344" y="229"/>
                  <a:pt x="1344" y="281"/>
                </a:cubicBezTo>
                <a:cubicBezTo>
                  <a:pt x="1344" y="375"/>
                  <a:pt x="1281" y="437"/>
                  <a:pt x="1219" y="437"/>
                </a:cubicBezTo>
                <a:cubicBezTo>
                  <a:pt x="688" y="437"/>
                  <a:pt x="865" y="437"/>
                  <a:pt x="688" y="437"/>
                </a:cubicBezTo>
                <a:cubicBezTo>
                  <a:pt x="625" y="437"/>
                  <a:pt x="594" y="468"/>
                  <a:pt x="594" y="531"/>
                </a:cubicBezTo>
                <a:cubicBezTo>
                  <a:pt x="594" y="906"/>
                  <a:pt x="594" y="781"/>
                  <a:pt x="594" y="906"/>
                </a:cubicBezTo>
                <a:cubicBezTo>
                  <a:pt x="438" y="906"/>
                  <a:pt x="490" y="906"/>
                  <a:pt x="438" y="906"/>
                </a:cubicBezTo>
                <a:cubicBezTo>
                  <a:pt x="375" y="906"/>
                  <a:pt x="281" y="843"/>
                  <a:pt x="281" y="750"/>
                </a:cubicBezTo>
                <a:close/>
                <a:moveTo>
                  <a:pt x="531" y="1343"/>
                </a:moveTo>
                <a:lnTo>
                  <a:pt x="531" y="1343"/>
                </a:lnTo>
                <a:cubicBezTo>
                  <a:pt x="813" y="1343"/>
                  <a:pt x="719" y="1343"/>
                  <a:pt x="813" y="1343"/>
                </a:cubicBezTo>
                <a:cubicBezTo>
                  <a:pt x="813" y="1500"/>
                  <a:pt x="813" y="1448"/>
                  <a:pt x="813" y="1500"/>
                </a:cubicBezTo>
                <a:cubicBezTo>
                  <a:pt x="531" y="1500"/>
                  <a:pt x="625" y="1500"/>
                  <a:pt x="531" y="1500"/>
                </a:cubicBezTo>
                <a:cubicBezTo>
                  <a:pt x="531" y="1448"/>
                  <a:pt x="531" y="1395"/>
                  <a:pt x="531" y="1343"/>
                </a:cubicBezTo>
                <a:close/>
                <a:moveTo>
                  <a:pt x="531" y="1343"/>
                </a:moveTo>
                <a:lnTo>
                  <a:pt x="531" y="1343"/>
                </a:lnTo>
                <a:close/>
              </a:path>
            </a:pathLst>
          </a:custGeom>
          <a:solidFill>
            <a:srgbClr val="007371"/>
          </a:solidFill>
          <a:ln>
            <a:noFill/>
          </a:ln>
          <a:effectLst/>
        </p:spPr>
        <p:txBody>
          <a:bodyPr wrap="none" anchor="ctr"/>
          <a:lstStyle/>
          <a:p>
            <a:endParaRPr lang="en-US"/>
          </a:p>
        </p:txBody>
      </p:sp>
      <p:sp>
        <p:nvSpPr>
          <p:cNvPr id="29" name="Freeform 15">
            <a:extLst>
              <a:ext uri="{FF2B5EF4-FFF2-40B4-BE49-F238E27FC236}">
                <a16:creationId xmlns:a16="http://schemas.microsoft.com/office/drawing/2014/main" id="{A6540391-E6E5-E037-F980-642FBF8CD5F4}"/>
              </a:ext>
            </a:extLst>
          </p:cNvPr>
          <p:cNvSpPr>
            <a:spLocks noChangeArrowheads="1"/>
          </p:cNvSpPr>
          <p:nvPr/>
        </p:nvSpPr>
        <p:spPr bwMode="auto">
          <a:xfrm>
            <a:off x="1764732" y="3464502"/>
            <a:ext cx="459268" cy="911323"/>
          </a:xfrm>
          <a:custGeom>
            <a:avLst/>
            <a:gdLst>
              <a:gd name="T0" fmla="*/ 1375 w 1688"/>
              <a:gd name="T1" fmla="*/ 1282 h 3345"/>
              <a:gd name="T2" fmla="*/ 1687 w 1688"/>
              <a:gd name="T3" fmla="*/ 594 h 3345"/>
              <a:gd name="T4" fmla="*/ 1156 w 1688"/>
              <a:gd name="T5" fmla="*/ 0 h 3345"/>
              <a:gd name="T6" fmla="*/ 93 w 1688"/>
              <a:gd name="T7" fmla="*/ 125 h 3345"/>
              <a:gd name="T8" fmla="*/ 312 w 1688"/>
              <a:gd name="T9" fmla="*/ 750 h 3345"/>
              <a:gd name="T10" fmla="*/ 625 w 1688"/>
              <a:gd name="T11" fmla="*/ 1500 h 3345"/>
              <a:gd name="T12" fmla="*/ 250 w 1688"/>
              <a:gd name="T13" fmla="*/ 2188 h 3345"/>
              <a:gd name="T14" fmla="*/ 312 w 1688"/>
              <a:gd name="T15" fmla="*/ 2563 h 3345"/>
              <a:gd name="T16" fmla="*/ 375 w 1688"/>
              <a:gd name="T17" fmla="*/ 2188 h 3345"/>
              <a:gd name="T18" fmla="*/ 1062 w 1688"/>
              <a:gd name="T19" fmla="*/ 1813 h 3345"/>
              <a:gd name="T20" fmla="*/ 1437 w 1688"/>
              <a:gd name="T21" fmla="*/ 3250 h 3345"/>
              <a:gd name="T22" fmla="*/ 1593 w 1688"/>
              <a:gd name="T23" fmla="*/ 3250 h 3345"/>
              <a:gd name="T24" fmla="*/ 1218 w 1688"/>
              <a:gd name="T25" fmla="*/ 1688 h 3345"/>
              <a:gd name="T26" fmla="*/ 1375 w 1688"/>
              <a:gd name="T27" fmla="*/ 1282 h 3345"/>
              <a:gd name="T28" fmla="*/ 156 w 1688"/>
              <a:gd name="T29" fmla="*/ 407 h 3345"/>
              <a:gd name="T30" fmla="*/ 375 w 1688"/>
              <a:gd name="T31" fmla="*/ 157 h 3345"/>
              <a:gd name="T32" fmla="*/ 1531 w 1688"/>
              <a:gd name="T33" fmla="*/ 532 h 3345"/>
              <a:gd name="T34" fmla="*/ 1281 w 1688"/>
              <a:gd name="T35" fmla="*/ 969 h 3345"/>
              <a:gd name="T36" fmla="*/ 1156 w 1688"/>
              <a:gd name="T37" fmla="*/ 969 h 3345"/>
              <a:gd name="T38" fmla="*/ 906 w 1688"/>
              <a:gd name="T39" fmla="*/ 907 h 3345"/>
              <a:gd name="T40" fmla="*/ 843 w 1688"/>
              <a:gd name="T41" fmla="*/ 594 h 3345"/>
              <a:gd name="T42" fmla="*/ 156 w 1688"/>
              <a:gd name="T43" fmla="*/ 407 h 3345"/>
              <a:gd name="T44" fmla="*/ 468 w 1688"/>
              <a:gd name="T45" fmla="*/ 1125 h 3345"/>
              <a:gd name="T46" fmla="*/ 781 w 1688"/>
              <a:gd name="T47" fmla="*/ 750 h 3345"/>
              <a:gd name="T48" fmla="*/ 1000 w 1688"/>
              <a:gd name="T49" fmla="*/ 1125 h 3345"/>
              <a:gd name="T50" fmla="*/ 1218 w 1688"/>
              <a:gd name="T51" fmla="*/ 1125 h 3345"/>
              <a:gd name="T52" fmla="*/ 1156 w 1688"/>
              <a:gd name="T53" fmla="*/ 1344 h 3345"/>
              <a:gd name="T54" fmla="*/ 468 w 1688"/>
              <a:gd name="T55" fmla="*/ 1125 h 3345"/>
              <a:gd name="T56" fmla="*/ 781 w 1688"/>
              <a:gd name="T57" fmla="*/ 1657 h 3345"/>
              <a:gd name="T58" fmla="*/ 1062 w 1688"/>
              <a:gd name="T59" fmla="*/ 1500 h 3345"/>
              <a:gd name="T60" fmla="*/ 781 w 1688"/>
              <a:gd name="T61" fmla="*/ 1657 h 3345"/>
              <a:gd name="T62" fmla="*/ 781 w 1688"/>
              <a:gd name="T63" fmla="*/ 1657 h 3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8" h="3345">
                <a:moveTo>
                  <a:pt x="1375" y="1282"/>
                </a:moveTo>
                <a:lnTo>
                  <a:pt x="1375" y="1282"/>
                </a:lnTo>
                <a:cubicBezTo>
                  <a:pt x="1375" y="1094"/>
                  <a:pt x="1375" y="1157"/>
                  <a:pt x="1375" y="1094"/>
                </a:cubicBezTo>
                <a:cubicBezTo>
                  <a:pt x="1562" y="1000"/>
                  <a:pt x="1687" y="813"/>
                  <a:pt x="1687" y="594"/>
                </a:cubicBezTo>
                <a:cubicBezTo>
                  <a:pt x="1687" y="532"/>
                  <a:pt x="1687" y="553"/>
                  <a:pt x="1687" y="532"/>
                </a:cubicBezTo>
                <a:cubicBezTo>
                  <a:pt x="1687" y="219"/>
                  <a:pt x="1437" y="0"/>
                  <a:pt x="1156" y="0"/>
                </a:cubicBezTo>
                <a:cubicBezTo>
                  <a:pt x="375" y="0"/>
                  <a:pt x="636" y="0"/>
                  <a:pt x="375" y="0"/>
                </a:cubicBezTo>
                <a:cubicBezTo>
                  <a:pt x="281" y="0"/>
                  <a:pt x="187" y="32"/>
                  <a:pt x="93" y="125"/>
                </a:cubicBezTo>
                <a:cubicBezTo>
                  <a:pt x="31" y="188"/>
                  <a:pt x="0" y="313"/>
                  <a:pt x="0" y="407"/>
                </a:cubicBezTo>
                <a:cubicBezTo>
                  <a:pt x="31" y="563"/>
                  <a:pt x="156" y="719"/>
                  <a:pt x="312" y="750"/>
                </a:cubicBezTo>
                <a:cubicBezTo>
                  <a:pt x="312" y="1125"/>
                  <a:pt x="312" y="1000"/>
                  <a:pt x="312" y="1125"/>
                </a:cubicBezTo>
                <a:cubicBezTo>
                  <a:pt x="312" y="1313"/>
                  <a:pt x="437" y="1469"/>
                  <a:pt x="625" y="1500"/>
                </a:cubicBezTo>
                <a:cubicBezTo>
                  <a:pt x="625" y="1688"/>
                  <a:pt x="625" y="1625"/>
                  <a:pt x="625" y="1688"/>
                </a:cubicBezTo>
                <a:cubicBezTo>
                  <a:pt x="406" y="1750"/>
                  <a:pt x="250" y="1969"/>
                  <a:pt x="250" y="2188"/>
                </a:cubicBezTo>
                <a:cubicBezTo>
                  <a:pt x="250" y="2500"/>
                  <a:pt x="250" y="2396"/>
                  <a:pt x="250" y="2500"/>
                </a:cubicBezTo>
                <a:cubicBezTo>
                  <a:pt x="250" y="2532"/>
                  <a:pt x="281" y="2563"/>
                  <a:pt x="312" y="2563"/>
                </a:cubicBezTo>
                <a:cubicBezTo>
                  <a:pt x="343" y="2563"/>
                  <a:pt x="375" y="2532"/>
                  <a:pt x="375" y="2500"/>
                </a:cubicBezTo>
                <a:cubicBezTo>
                  <a:pt x="375" y="2188"/>
                  <a:pt x="375" y="2292"/>
                  <a:pt x="375" y="2188"/>
                </a:cubicBezTo>
                <a:cubicBezTo>
                  <a:pt x="375" y="1969"/>
                  <a:pt x="562" y="1813"/>
                  <a:pt x="781" y="1813"/>
                </a:cubicBezTo>
                <a:cubicBezTo>
                  <a:pt x="1062" y="1813"/>
                  <a:pt x="968" y="1813"/>
                  <a:pt x="1062" y="1813"/>
                </a:cubicBezTo>
                <a:cubicBezTo>
                  <a:pt x="1281" y="1813"/>
                  <a:pt x="1437" y="1969"/>
                  <a:pt x="1437" y="2188"/>
                </a:cubicBezTo>
                <a:cubicBezTo>
                  <a:pt x="1437" y="3250"/>
                  <a:pt x="1437" y="2896"/>
                  <a:pt x="1437" y="3250"/>
                </a:cubicBezTo>
                <a:cubicBezTo>
                  <a:pt x="1437" y="3313"/>
                  <a:pt x="1500" y="3344"/>
                  <a:pt x="1531" y="3344"/>
                </a:cubicBezTo>
                <a:cubicBezTo>
                  <a:pt x="1562" y="3344"/>
                  <a:pt x="1593" y="3313"/>
                  <a:pt x="1593" y="3250"/>
                </a:cubicBezTo>
                <a:cubicBezTo>
                  <a:pt x="1593" y="2188"/>
                  <a:pt x="1593" y="2542"/>
                  <a:pt x="1593" y="2188"/>
                </a:cubicBezTo>
                <a:cubicBezTo>
                  <a:pt x="1593" y="1969"/>
                  <a:pt x="1437" y="1750"/>
                  <a:pt x="1218" y="1688"/>
                </a:cubicBezTo>
                <a:cubicBezTo>
                  <a:pt x="1218" y="1500"/>
                  <a:pt x="1218" y="1563"/>
                  <a:pt x="1218" y="1500"/>
                </a:cubicBezTo>
                <a:cubicBezTo>
                  <a:pt x="1312" y="1469"/>
                  <a:pt x="1375" y="1375"/>
                  <a:pt x="1375" y="1282"/>
                </a:cubicBezTo>
                <a:close/>
                <a:moveTo>
                  <a:pt x="156" y="407"/>
                </a:moveTo>
                <a:lnTo>
                  <a:pt x="156" y="407"/>
                </a:lnTo>
                <a:cubicBezTo>
                  <a:pt x="156" y="344"/>
                  <a:pt x="187" y="282"/>
                  <a:pt x="218" y="219"/>
                </a:cubicBezTo>
                <a:cubicBezTo>
                  <a:pt x="250" y="188"/>
                  <a:pt x="312" y="157"/>
                  <a:pt x="375" y="157"/>
                </a:cubicBezTo>
                <a:cubicBezTo>
                  <a:pt x="1156" y="157"/>
                  <a:pt x="896" y="157"/>
                  <a:pt x="1156" y="157"/>
                </a:cubicBezTo>
                <a:cubicBezTo>
                  <a:pt x="1343" y="157"/>
                  <a:pt x="1531" y="313"/>
                  <a:pt x="1531" y="532"/>
                </a:cubicBezTo>
                <a:cubicBezTo>
                  <a:pt x="1531" y="594"/>
                  <a:pt x="1531" y="574"/>
                  <a:pt x="1531" y="594"/>
                </a:cubicBezTo>
                <a:cubicBezTo>
                  <a:pt x="1531" y="750"/>
                  <a:pt x="1437" y="907"/>
                  <a:pt x="1281" y="969"/>
                </a:cubicBezTo>
                <a:lnTo>
                  <a:pt x="1281" y="969"/>
                </a:lnTo>
                <a:cubicBezTo>
                  <a:pt x="1250" y="969"/>
                  <a:pt x="1187" y="969"/>
                  <a:pt x="1156" y="969"/>
                </a:cubicBezTo>
                <a:cubicBezTo>
                  <a:pt x="1000" y="969"/>
                  <a:pt x="1052" y="969"/>
                  <a:pt x="1000" y="969"/>
                </a:cubicBezTo>
                <a:cubicBezTo>
                  <a:pt x="968" y="969"/>
                  <a:pt x="906" y="938"/>
                  <a:pt x="906" y="907"/>
                </a:cubicBezTo>
                <a:cubicBezTo>
                  <a:pt x="906" y="688"/>
                  <a:pt x="906" y="761"/>
                  <a:pt x="906" y="688"/>
                </a:cubicBezTo>
                <a:cubicBezTo>
                  <a:pt x="906" y="625"/>
                  <a:pt x="875" y="594"/>
                  <a:pt x="843" y="594"/>
                </a:cubicBezTo>
                <a:cubicBezTo>
                  <a:pt x="406" y="594"/>
                  <a:pt x="552" y="594"/>
                  <a:pt x="406" y="594"/>
                </a:cubicBezTo>
                <a:cubicBezTo>
                  <a:pt x="281" y="594"/>
                  <a:pt x="187" y="500"/>
                  <a:pt x="156" y="407"/>
                </a:cubicBezTo>
                <a:close/>
                <a:moveTo>
                  <a:pt x="468" y="1125"/>
                </a:moveTo>
                <a:lnTo>
                  <a:pt x="468" y="1125"/>
                </a:lnTo>
                <a:cubicBezTo>
                  <a:pt x="468" y="750"/>
                  <a:pt x="468" y="875"/>
                  <a:pt x="468" y="750"/>
                </a:cubicBezTo>
                <a:cubicBezTo>
                  <a:pt x="781" y="750"/>
                  <a:pt x="677" y="750"/>
                  <a:pt x="781" y="750"/>
                </a:cubicBezTo>
                <a:cubicBezTo>
                  <a:pt x="781" y="907"/>
                  <a:pt x="781" y="855"/>
                  <a:pt x="781" y="907"/>
                </a:cubicBezTo>
                <a:cubicBezTo>
                  <a:pt x="781" y="1032"/>
                  <a:pt x="875" y="1125"/>
                  <a:pt x="1000" y="1125"/>
                </a:cubicBezTo>
                <a:cubicBezTo>
                  <a:pt x="1156" y="1125"/>
                  <a:pt x="1104" y="1125"/>
                  <a:pt x="1156" y="1125"/>
                </a:cubicBezTo>
                <a:cubicBezTo>
                  <a:pt x="1187" y="1125"/>
                  <a:pt x="1197" y="1125"/>
                  <a:pt x="1218" y="1125"/>
                </a:cubicBezTo>
                <a:cubicBezTo>
                  <a:pt x="1218" y="1282"/>
                  <a:pt x="1218" y="1230"/>
                  <a:pt x="1218" y="1282"/>
                </a:cubicBezTo>
                <a:cubicBezTo>
                  <a:pt x="1218" y="1313"/>
                  <a:pt x="1187" y="1344"/>
                  <a:pt x="1156" y="1344"/>
                </a:cubicBezTo>
                <a:cubicBezTo>
                  <a:pt x="687" y="1344"/>
                  <a:pt x="844" y="1344"/>
                  <a:pt x="687" y="1344"/>
                </a:cubicBezTo>
                <a:cubicBezTo>
                  <a:pt x="562" y="1344"/>
                  <a:pt x="468" y="1250"/>
                  <a:pt x="468" y="1125"/>
                </a:cubicBezTo>
                <a:close/>
                <a:moveTo>
                  <a:pt x="781" y="1657"/>
                </a:moveTo>
                <a:lnTo>
                  <a:pt x="781" y="1657"/>
                </a:lnTo>
                <a:cubicBezTo>
                  <a:pt x="781" y="1500"/>
                  <a:pt x="781" y="1552"/>
                  <a:pt x="781" y="1500"/>
                </a:cubicBezTo>
                <a:cubicBezTo>
                  <a:pt x="1062" y="1500"/>
                  <a:pt x="968" y="1500"/>
                  <a:pt x="1062" y="1500"/>
                </a:cubicBezTo>
                <a:cubicBezTo>
                  <a:pt x="1062" y="1657"/>
                  <a:pt x="1062" y="1605"/>
                  <a:pt x="1062" y="1657"/>
                </a:cubicBezTo>
                <a:cubicBezTo>
                  <a:pt x="968" y="1657"/>
                  <a:pt x="875" y="1657"/>
                  <a:pt x="781" y="1657"/>
                </a:cubicBezTo>
                <a:close/>
                <a:moveTo>
                  <a:pt x="781" y="1657"/>
                </a:moveTo>
                <a:lnTo>
                  <a:pt x="781" y="1657"/>
                </a:lnTo>
                <a:close/>
              </a:path>
            </a:pathLst>
          </a:custGeom>
          <a:solidFill>
            <a:srgbClr val="007371"/>
          </a:solidFill>
          <a:ln>
            <a:noFill/>
          </a:ln>
          <a:effectLst/>
        </p:spPr>
        <p:txBody>
          <a:bodyPr wrap="none" anchor="ctr"/>
          <a:lstStyle/>
          <a:p>
            <a:endParaRPr lang="en-US"/>
          </a:p>
        </p:txBody>
      </p:sp>
      <p:sp>
        <p:nvSpPr>
          <p:cNvPr id="30" name="Freeform 16">
            <a:extLst>
              <a:ext uri="{FF2B5EF4-FFF2-40B4-BE49-F238E27FC236}">
                <a16:creationId xmlns:a16="http://schemas.microsoft.com/office/drawing/2014/main" id="{B7ED1610-FEC2-6423-4367-D5050A73B99B}"/>
              </a:ext>
            </a:extLst>
          </p:cNvPr>
          <p:cNvSpPr>
            <a:spLocks noChangeArrowheads="1"/>
          </p:cNvSpPr>
          <p:nvPr/>
        </p:nvSpPr>
        <p:spPr bwMode="auto">
          <a:xfrm>
            <a:off x="1066212" y="4060830"/>
            <a:ext cx="1029146" cy="313793"/>
          </a:xfrm>
          <a:custGeom>
            <a:avLst/>
            <a:gdLst>
              <a:gd name="T0" fmla="*/ 3718 w 3781"/>
              <a:gd name="T1" fmla="*/ 0 h 1157"/>
              <a:gd name="T2" fmla="*/ 3718 w 3781"/>
              <a:gd name="T3" fmla="*/ 0 h 1157"/>
              <a:gd name="T4" fmla="*/ 3624 w 3781"/>
              <a:gd name="T5" fmla="*/ 94 h 1157"/>
              <a:gd name="T6" fmla="*/ 3624 w 3781"/>
              <a:gd name="T7" fmla="*/ 750 h 1157"/>
              <a:gd name="T8" fmla="*/ 3405 w 3781"/>
              <a:gd name="T9" fmla="*/ 1000 h 1157"/>
              <a:gd name="T10" fmla="*/ 2655 w 3781"/>
              <a:gd name="T11" fmla="*/ 1000 h 1157"/>
              <a:gd name="T12" fmla="*/ 2655 w 3781"/>
              <a:gd name="T13" fmla="*/ 687 h 1157"/>
              <a:gd name="T14" fmla="*/ 3249 w 3781"/>
              <a:gd name="T15" fmla="*/ 687 h 1157"/>
              <a:gd name="T16" fmla="*/ 3343 w 3781"/>
              <a:gd name="T17" fmla="*/ 625 h 1157"/>
              <a:gd name="T18" fmla="*/ 3343 w 3781"/>
              <a:gd name="T19" fmla="*/ 94 h 1157"/>
              <a:gd name="T20" fmla="*/ 3249 w 3781"/>
              <a:gd name="T21" fmla="*/ 0 h 1157"/>
              <a:gd name="T22" fmla="*/ 3187 w 3781"/>
              <a:gd name="T23" fmla="*/ 94 h 1157"/>
              <a:gd name="T24" fmla="*/ 3187 w 3781"/>
              <a:gd name="T25" fmla="*/ 531 h 1157"/>
              <a:gd name="T26" fmla="*/ 2405 w 3781"/>
              <a:gd name="T27" fmla="*/ 531 h 1157"/>
              <a:gd name="T28" fmla="*/ 2155 w 3781"/>
              <a:gd name="T29" fmla="*/ 687 h 1157"/>
              <a:gd name="T30" fmla="*/ 2155 w 3781"/>
              <a:gd name="T31" fmla="*/ 1000 h 1157"/>
              <a:gd name="T32" fmla="*/ 1625 w 3781"/>
              <a:gd name="T33" fmla="*/ 1000 h 1157"/>
              <a:gd name="T34" fmla="*/ 1625 w 3781"/>
              <a:gd name="T35" fmla="*/ 687 h 1157"/>
              <a:gd name="T36" fmla="*/ 1344 w 3781"/>
              <a:gd name="T37" fmla="*/ 531 h 1157"/>
              <a:gd name="T38" fmla="*/ 594 w 3781"/>
              <a:gd name="T39" fmla="*/ 531 h 1157"/>
              <a:gd name="T40" fmla="*/ 594 w 3781"/>
              <a:gd name="T41" fmla="*/ 94 h 1157"/>
              <a:gd name="T42" fmla="*/ 531 w 3781"/>
              <a:gd name="T43" fmla="*/ 0 h 1157"/>
              <a:gd name="T44" fmla="*/ 438 w 3781"/>
              <a:gd name="T45" fmla="*/ 94 h 1157"/>
              <a:gd name="T46" fmla="*/ 438 w 3781"/>
              <a:gd name="T47" fmla="*/ 625 h 1157"/>
              <a:gd name="T48" fmla="*/ 531 w 3781"/>
              <a:gd name="T49" fmla="*/ 687 h 1157"/>
              <a:gd name="T50" fmla="*/ 1125 w 3781"/>
              <a:gd name="T51" fmla="*/ 687 h 1157"/>
              <a:gd name="T52" fmla="*/ 1125 w 3781"/>
              <a:gd name="T53" fmla="*/ 1000 h 1157"/>
              <a:gd name="T54" fmla="*/ 375 w 3781"/>
              <a:gd name="T55" fmla="*/ 1000 h 1157"/>
              <a:gd name="T56" fmla="*/ 156 w 3781"/>
              <a:gd name="T57" fmla="*/ 750 h 1157"/>
              <a:gd name="T58" fmla="*/ 156 w 3781"/>
              <a:gd name="T59" fmla="*/ 94 h 1157"/>
              <a:gd name="T60" fmla="*/ 63 w 3781"/>
              <a:gd name="T61" fmla="*/ 0 h 1157"/>
              <a:gd name="T62" fmla="*/ 0 w 3781"/>
              <a:gd name="T63" fmla="*/ 94 h 1157"/>
              <a:gd name="T64" fmla="*/ 0 w 3781"/>
              <a:gd name="T65" fmla="*/ 750 h 1157"/>
              <a:gd name="T66" fmla="*/ 375 w 3781"/>
              <a:gd name="T67" fmla="*/ 1156 h 1157"/>
              <a:gd name="T68" fmla="*/ 3405 w 3781"/>
              <a:gd name="T69" fmla="*/ 1156 h 1157"/>
              <a:gd name="T70" fmla="*/ 3780 w 3781"/>
              <a:gd name="T71" fmla="*/ 750 h 1157"/>
              <a:gd name="T72" fmla="*/ 3780 w 3781"/>
              <a:gd name="T73" fmla="*/ 94 h 1157"/>
              <a:gd name="T74" fmla="*/ 3718 w 3781"/>
              <a:gd name="T75" fmla="*/ 0 h 1157"/>
              <a:gd name="T76" fmla="*/ 1281 w 3781"/>
              <a:gd name="T77" fmla="*/ 1000 h 1157"/>
              <a:gd name="T78" fmla="*/ 1281 w 3781"/>
              <a:gd name="T79" fmla="*/ 1000 h 1157"/>
              <a:gd name="T80" fmla="*/ 1281 w 3781"/>
              <a:gd name="T81" fmla="*/ 687 h 1157"/>
              <a:gd name="T82" fmla="*/ 1344 w 3781"/>
              <a:gd name="T83" fmla="*/ 687 h 1157"/>
              <a:gd name="T84" fmla="*/ 1500 w 3781"/>
              <a:gd name="T85" fmla="*/ 844 h 1157"/>
              <a:gd name="T86" fmla="*/ 1344 w 3781"/>
              <a:gd name="T87" fmla="*/ 1000 h 1157"/>
              <a:gd name="T88" fmla="*/ 1281 w 3781"/>
              <a:gd name="T89" fmla="*/ 1000 h 1157"/>
              <a:gd name="T90" fmla="*/ 2280 w 3781"/>
              <a:gd name="T91" fmla="*/ 844 h 1157"/>
              <a:gd name="T92" fmla="*/ 2280 w 3781"/>
              <a:gd name="T93" fmla="*/ 844 h 1157"/>
              <a:gd name="T94" fmla="*/ 2405 w 3781"/>
              <a:gd name="T95" fmla="*/ 687 h 1157"/>
              <a:gd name="T96" fmla="*/ 2499 w 3781"/>
              <a:gd name="T97" fmla="*/ 687 h 1157"/>
              <a:gd name="T98" fmla="*/ 2499 w 3781"/>
              <a:gd name="T99" fmla="*/ 1000 h 1157"/>
              <a:gd name="T100" fmla="*/ 2405 w 3781"/>
              <a:gd name="T101" fmla="*/ 1000 h 1157"/>
              <a:gd name="T102" fmla="*/ 2280 w 3781"/>
              <a:gd name="T103" fmla="*/ 844 h 1157"/>
              <a:gd name="T104" fmla="*/ 2280 w 3781"/>
              <a:gd name="T105" fmla="*/ 844 h 1157"/>
              <a:gd name="T106" fmla="*/ 2280 w 3781"/>
              <a:gd name="T107" fmla="*/ 844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1" h="1157">
                <a:moveTo>
                  <a:pt x="3718" y="0"/>
                </a:moveTo>
                <a:lnTo>
                  <a:pt x="3718" y="0"/>
                </a:lnTo>
                <a:cubicBezTo>
                  <a:pt x="3655" y="0"/>
                  <a:pt x="3624" y="31"/>
                  <a:pt x="3624" y="94"/>
                </a:cubicBezTo>
                <a:cubicBezTo>
                  <a:pt x="3624" y="750"/>
                  <a:pt x="3624" y="531"/>
                  <a:pt x="3624" y="750"/>
                </a:cubicBezTo>
                <a:cubicBezTo>
                  <a:pt x="3624" y="875"/>
                  <a:pt x="3530" y="1000"/>
                  <a:pt x="3405" y="1000"/>
                </a:cubicBezTo>
                <a:cubicBezTo>
                  <a:pt x="2655" y="1000"/>
                  <a:pt x="2905" y="1000"/>
                  <a:pt x="2655" y="1000"/>
                </a:cubicBezTo>
                <a:cubicBezTo>
                  <a:pt x="2655" y="687"/>
                  <a:pt x="2655" y="791"/>
                  <a:pt x="2655" y="687"/>
                </a:cubicBezTo>
                <a:cubicBezTo>
                  <a:pt x="3249" y="687"/>
                  <a:pt x="3051" y="687"/>
                  <a:pt x="3249" y="687"/>
                </a:cubicBezTo>
                <a:cubicBezTo>
                  <a:pt x="3312" y="687"/>
                  <a:pt x="3343" y="656"/>
                  <a:pt x="3343" y="625"/>
                </a:cubicBezTo>
                <a:cubicBezTo>
                  <a:pt x="3343" y="94"/>
                  <a:pt x="3343" y="271"/>
                  <a:pt x="3343" y="94"/>
                </a:cubicBezTo>
                <a:cubicBezTo>
                  <a:pt x="3343" y="31"/>
                  <a:pt x="3312" y="0"/>
                  <a:pt x="3249" y="0"/>
                </a:cubicBezTo>
                <a:cubicBezTo>
                  <a:pt x="3218" y="0"/>
                  <a:pt x="3187" y="31"/>
                  <a:pt x="3187" y="94"/>
                </a:cubicBezTo>
                <a:cubicBezTo>
                  <a:pt x="3187" y="531"/>
                  <a:pt x="3187" y="385"/>
                  <a:pt x="3187" y="531"/>
                </a:cubicBezTo>
                <a:cubicBezTo>
                  <a:pt x="2405" y="531"/>
                  <a:pt x="2666" y="531"/>
                  <a:pt x="2405" y="531"/>
                </a:cubicBezTo>
                <a:cubicBezTo>
                  <a:pt x="2312" y="531"/>
                  <a:pt x="2218" y="594"/>
                  <a:pt x="2155" y="687"/>
                </a:cubicBezTo>
                <a:cubicBezTo>
                  <a:pt x="2093" y="781"/>
                  <a:pt x="2093" y="906"/>
                  <a:pt x="2155" y="1000"/>
                </a:cubicBezTo>
                <a:cubicBezTo>
                  <a:pt x="1625" y="1000"/>
                  <a:pt x="1802" y="1000"/>
                  <a:pt x="1625" y="1000"/>
                </a:cubicBezTo>
                <a:cubicBezTo>
                  <a:pt x="1688" y="906"/>
                  <a:pt x="1688" y="781"/>
                  <a:pt x="1625" y="687"/>
                </a:cubicBezTo>
                <a:cubicBezTo>
                  <a:pt x="1563" y="594"/>
                  <a:pt x="1469" y="531"/>
                  <a:pt x="1344" y="531"/>
                </a:cubicBezTo>
                <a:cubicBezTo>
                  <a:pt x="594" y="531"/>
                  <a:pt x="844" y="531"/>
                  <a:pt x="594" y="531"/>
                </a:cubicBezTo>
                <a:cubicBezTo>
                  <a:pt x="594" y="94"/>
                  <a:pt x="594" y="240"/>
                  <a:pt x="594" y="94"/>
                </a:cubicBezTo>
                <a:cubicBezTo>
                  <a:pt x="594" y="31"/>
                  <a:pt x="563" y="0"/>
                  <a:pt x="531" y="0"/>
                </a:cubicBezTo>
                <a:cubicBezTo>
                  <a:pt x="469" y="0"/>
                  <a:pt x="438" y="31"/>
                  <a:pt x="438" y="94"/>
                </a:cubicBezTo>
                <a:cubicBezTo>
                  <a:pt x="438" y="625"/>
                  <a:pt x="438" y="448"/>
                  <a:pt x="438" y="625"/>
                </a:cubicBezTo>
                <a:cubicBezTo>
                  <a:pt x="438" y="656"/>
                  <a:pt x="469" y="687"/>
                  <a:pt x="531" y="687"/>
                </a:cubicBezTo>
                <a:cubicBezTo>
                  <a:pt x="1125" y="687"/>
                  <a:pt x="927" y="687"/>
                  <a:pt x="1125" y="687"/>
                </a:cubicBezTo>
                <a:cubicBezTo>
                  <a:pt x="1125" y="1000"/>
                  <a:pt x="1125" y="896"/>
                  <a:pt x="1125" y="1000"/>
                </a:cubicBezTo>
                <a:cubicBezTo>
                  <a:pt x="375" y="1000"/>
                  <a:pt x="625" y="1000"/>
                  <a:pt x="375" y="1000"/>
                </a:cubicBezTo>
                <a:cubicBezTo>
                  <a:pt x="250" y="1000"/>
                  <a:pt x="156" y="875"/>
                  <a:pt x="156" y="750"/>
                </a:cubicBezTo>
                <a:cubicBezTo>
                  <a:pt x="156" y="94"/>
                  <a:pt x="156" y="313"/>
                  <a:pt x="156" y="94"/>
                </a:cubicBezTo>
                <a:cubicBezTo>
                  <a:pt x="156" y="31"/>
                  <a:pt x="125" y="0"/>
                  <a:pt x="63" y="0"/>
                </a:cubicBezTo>
                <a:cubicBezTo>
                  <a:pt x="31" y="0"/>
                  <a:pt x="0" y="31"/>
                  <a:pt x="0" y="94"/>
                </a:cubicBezTo>
                <a:cubicBezTo>
                  <a:pt x="0" y="750"/>
                  <a:pt x="0" y="531"/>
                  <a:pt x="0" y="750"/>
                </a:cubicBezTo>
                <a:cubicBezTo>
                  <a:pt x="0" y="969"/>
                  <a:pt x="156" y="1156"/>
                  <a:pt x="375" y="1156"/>
                </a:cubicBezTo>
                <a:cubicBezTo>
                  <a:pt x="3405" y="1156"/>
                  <a:pt x="2395" y="1156"/>
                  <a:pt x="3405" y="1156"/>
                </a:cubicBezTo>
                <a:cubicBezTo>
                  <a:pt x="3624" y="1156"/>
                  <a:pt x="3780" y="969"/>
                  <a:pt x="3780" y="750"/>
                </a:cubicBezTo>
                <a:cubicBezTo>
                  <a:pt x="3780" y="94"/>
                  <a:pt x="3780" y="313"/>
                  <a:pt x="3780" y="94"/>
                </a:cubicBezTo>
                <a:cubicBezTo>
                  <a:pt x="3780" y="31"/>
                  <a:pt x="3749" y="0"/>
                  <a:pt x="3718" y="0"/>
                </a:cubicBezTo>
                <a:close/>
                <a:moveTo>
                  <a:pt x="1281" y="1000"/>
                </a:moveTo>
                <a:lnTo>
                  <a:pt x="1281" y="1000"/>
                </a:lnTo>
                <a:cubicBezTo>
                  <a:pt x="1281" y="687"/>
                  <a:pt x="1281" y="791"/>
                  <a:pt x="1281" y="687"/>
                </a:cubicBezTo>
                <a:cubicBezTo>
                  <a:pt x="1344" y="687"/>
                  <a:pt x="1323" y="687"/>
                  <a:pt x="1344" y="687"/>
                </a:cubicBezTo>
                <a:cubicBezTo>
                  <a:pt x="1438" y="687"/>
                  <a:pt x="1500" y="750"/>
                  <a:pt x="1500" y="844"/>
                </a:cubicBezTo>
                <a:cubicBezTo>
                  <a:pt x="1500" y="937"/>
                  <a:pt x="1438" y="1000"/>
                  <a:pt x="1344" y="1000"/>
                </a:cubicBezTo>
                <a:cubicBezTo>
                  <a:pt x="1323" y="1000"/>
                  <a:pt x="1302" y="1000"/>
                  <a:pt x="1281" y="1000"/>
                </a:cubicBezTo>
                <a:close/>
                <a:moveTo>
                  <a:pt x="2280" y="844"/>
                </a:moveTo>
                <a:lnTo>
                  <a:pt x="2280" y="844"/>
                </a:lnTo>
                <a:cubicBezTo>
                  <a:pt x="2280" y="750"/>
                  <a:pt x="2343" y="687"/>
                  <a:pt x="2405" y="687"/>
                </a:cubicBezTo>
                <a:cubicBezTo>
                  <a:pt x="2499" y="687"/>
                  <a:pt x="2468" y="687"/>
                  <a:pt x="2499" y="687"/>
                </a:cubicBezTo>
                <a:cubicBezTo>
                  <a:pt x="2499" y="1000"/>
                  <a:pt x="2499" y="896"/>
                  <a:pt x="2499" y="1000"/>
                </a:cubicBezTo>
                <a:cubicBezTo>
                  <a:pt x="2405" y="1000"/>
                  <a:pt x="2437" y="1000"/>
                  <a:pt x="2405" y="1000"/>
                </a:cubicBezTo>
                <a:cubicBezTo>
                  <a:pt x="2343" y="1000"/>
                  <a:pt x="2280" y="937"/>
                  <a:pt x="2280" y="844"/>
                </a:cubicBezTo>
                <a:close/>
                <a:moveTo>
                  <a:pt x="2280" y="844"/>
                </a:moveTo>
                <a:lnTo>
                  <a:pt x="2280" y="844"/>
                </a:lnTo>
                <a:close/>
              </a:path>
            </a:pathLst>
          </a:custGeom>
          <a:solidFill>
            <a:srgbClr val="007371"/>
          </a:solidFill>
          <a:ln>
            <a:noFill/>
          </a:ln>
          <a:effectLst/>
        </p:spPr>
        <p:txBody>
          <a:bodyPr wrap="none" anchor="ctr"/>
          <a:lstStyle/>
          <a:p>
            <a:endParaRPr lang="en-US"/>
          </a:p>
        </p:txBody>
      </p:sp>
      <p:sp>
        <p:nvSpPr>
          <p:cNvPr id="31" name="Freeform 17">
            <a:extLst>
              <a:ext uri="{FF2B5EF4-FFF2-40B4-BE49-F238E27FC236}">
                <a16:creationId xmlns:a16="http://schemas.microsoft.com/office/drawing/2014/main" id="{42663F3E-BDCD-7BD1-2775-11C3C679EC77}"/>
              </a:ext>
            </a:extLst>
          </p:cNvPr>
          <p:cNvSpPr>
            <a:spLocks noChangeArrowheads="1"/>
          </p:cNvSpPr>
          <p:nvPr/>
        </p:nvSpPr>
        <p:spPr bwMode="auto">
          <a:xfrm>
            <a:off x="1168404" y="3216834"/>
            <a:ext cx="536214" cy="246466"/>
          </a:xfrm>
          <a:custGeom>
            <a:avLst/>
            <a:gdLst>
              <a:gd name="T0" fmla="*/ 63 w 1969"/>
              <a:gd name="T1" fmla="*/ 906 h 907"/>
              <a:gd name="T2" fmla="*/ 63 w 1969"/>
              <a:gd name="T3" fmla="*/ 906 h 907"/>
              <a:gd name="T4" fmla="*/ 1655 w 1969"/>
              <a:gd name="T5" fmla="*/ 906 h 907"/>
              <a:gd name="T6" fmla="*/ 1968 w 1969"/>
              <a:gd name="T7" fmla="*/ 594 h 907"/>
              <a:gd name="T8" fmla="*/ 1968 w 1969"/>
              <a:gd name="T9" fmla="*/ 219 h 907"/>
              <a:gd name="T10" fmla="*/ 1749 w 1969"/>
              <a:gd name="T11" fmla="*/ 0 h 907"/>
              <a:gd name="T12" fmla="*/ 688 w 1969"/>
              <a:gd name="T13" fmla="*/ 0 h 907"/>
              <a:gd name="T14" fmla="*/ 469 w 1969"/>
              <a:gd name="T15" fmla="*/ 219 h 907"/>
              <a:gd name="T16" fmla="*/ 469 w 1969"/>
              <a:gd name="T17" fmla="*/ 344 h 907"/>
              <a:gd name="T18" fmla="*/ 31 w 1969"/>
              <a:gd name="T19" fmla="*/ 781 h 907"/>
              <a:gd name="T20" fmla="*/ 0 w 1969"/>
              <a:gd name="T21" fmla="*/ 844 h 907"/>
              <a:gd name="T22" fmla="*/ 63 w 1969"/>
              <a:gd name="T23" fmla="*/ 906 h 907"/>
              <a:gd name="T24" fmla="*/ 594 w 1969"/>
              <a:gd name="T25" fmla="*/ 438 h 907"/>
              <a:gd name="T26" fmla="*/ 594 w 1969"/>
              <a:gd name="T27" fmla="*/ 438 h 907"/>
              <a:gd name="T28" fmla="*/ 594 w 1969"/>
              <a:gd name="T29" fmla="*/ 375 h 907"/>
              <a:gd name="T30" fmla="*/ 594 w 1969"/>
              <a:gd name="T31" fmla="*/ 219 h 907"/>
              <a:gd name="T32" fmla="*/ 688 w 1969"/>
              <a:gd name="T33" fmla="*/ 156 h 907"/>
              <a:gd name="T34" fmla="*/ 1749 w 1969"/>
              <a:gd name="T35" fmla="*/ 156 h 907"/>
              <a:gd name="T36" fmla="*/ 1812 w 1969"/>
              <a:gd name="T37" fmla="*/ 219 h 907"/>
              <a:gd name="T38" fmla="*/ 1812 w 1969"/>
              <a:gd name="T39" fmla="*/ 594 h 907"/>
              <a:gd name="T40" fmla="*/ 1655 w 1969"/>
              <a:gd name="T41" fmla="*/ 750 h 907"/>
              <a:gd name="T42" fmla="*/ 250 w 1969"/>
              <a:gd name="T43" fmla="*/ 750 h 907"/>
              <a:gd name="T44" fmla="*/ 594 w 1969"/>
              <a:gd name="T45" fmla="*/ 438 h 907"/>
              <a:gd name="T46" fmla="*/ 594 w 1969"/>
              <a:gd name="T47" fmla="*/ 438 h 907"/>
              <a:gd name="T48" fmla="*/ 594 w 1969"/>
              <a:gd name="T49" fmla="*/ 438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69" h="907">
                <a:moveTo>
                  <a:pt x="63" y="906"/>
                </a:moveTo>
                <a:lnTo>
                  <a:pt x="63" y="906"/>
                </a:lnTo>
                <a:cubicBezTo>
                  <a:pt x="1655" y="906"/>
                  <a:pt x="1125" y="906"/>
                  <a:pt x="1655" y="906"/>
                </a:cubicBezTo>
                <a:cubicBezTo>
                  <a:pt x="1843" y="906"/>
                  <a:pt x="1968" y="750"/>
                  <a:pt x="1968" y="594"/>
                </a:cubicBezTo>
                <a:cubicBezTo>
                  <a:pt x="1968" y="219"/>
                  <a:pt x="1968" y="344"/>
                  <a:pt x="1968" y="219"/>
                </a:cubicBezTo>
                <a:cubicBezTo>
                  <a:pt x="1968" y="94"/>
                  <a:pt x="1874" y="0"/>
                  <a:pt x="1749" y="0"/>
                </a:cubicBezTo>
                <a:cubicBezTo>
                  <a:pt x="688" y="0"/>
                  <a:pt x="1042" y="0"/>
                  <a:pt x="688" y="0"/>
                </a:cubicBezTo>
                <a:cubicBezTo>
                  <a:pt x="563" y="0"/>
                  <a:pt x="469" y="94"/>
                  <a:pt x="469" y="219"/>
                </a:cubicBezTo>
                <a:cubicBezTo>
                  <a:pt x="469" y="344"/>
                  <a:pt x="469" y="303"/>
                  <a:pt x="469" y="344"/>
                </a:cubicBezTo>
                <a:cubicBezTo>
                  <a:pt x="31" y="781"/>
                  <a:pt x="177" y="636"/>
                  <a:pt x="31" y="781"/>
                </a:cubicBezTo>
                <a:cubicBezTo>
                  <a:pt x="0" y="781"/>
                  <a:pt x="0" y="813"/>
                  <a:pt x="0" y="844"/>
                </a:cubicBezTo>
                <a:cubicBezTo>
                  <a:pt x="31" y="875"/>
                  <a:pt x="31" y="906"/>
                  <a:pt x="63" y="906"/>
                </a:cubicBezTo>
                <a:close/>
                <a:moveTo>
                  <a:pt x="594" y="438"/>
                </a:moveTo>
                <a:lnTo>
                  <a:pt x="594" y="438"/>
                </a:lnTo>
                <a:cubicBezTo>
                  <a:pt x="594" y="406"/>
                  <a:pt x="594" y="396"/>
                  <a:pt x="594" y="375"/>
                </a:cubicBezTo>
                <a:cubicBezTo>
                  <a:pt x="594" y="219"/>
                  <a:pt x="594" y="271"/>
                  <a:pt x="594" y="219"/>
                </a:cubicBezTo>
                <a:cubicBezTo>
                  <a:pt x="594" y="188"/>
                  <a:pt x="625" y="156"/>
                  <a:pt x="688" y="156"/>
                </a:cubicBezTo>
                <a:cubicBezTo>
                  <a:pt x="1749" y="156"/>
                  <a:pt x="1396" y="156"/>
                  <a:pt x="1749" y="156"/>
                </a:cubicBezTo>
                <a:cubicBezTo>
                  <a:pt x="1780" y="156"/>
                  <a:pt x="1812" y="188"/>
                  <a:pt x="1812" y="219"/>
                </a:cubicBezTo>
                <a:cubicBezTo>
                  <a:pt x="1812" y="594"/>
                  <a:pt x="1812" y="469"/>
                  <a:pt x="1812" y="594"/>
                </a:cubicBezTo>
                <a:cubicBezTo>
                  <a:pt x="1812" y="688"/>
                  <a:pt x="1749" y="750"/>
                  <a:pt x="1655" y="750"/>
                </a:cubicBezTo>
                <a:cubicBezTo>
                  <a:pt x="250" y="750"/>
                  <a:pt x="718" y="750"/>
                  <a:pt x="250" y="750"/>
                </a:cubicBezTo>
                <a:cubicBezTo>
                  <a:pt x="364" y="646"/>
                  <a:pt x="479" y="542"/>
                  <a:pt x="594" y="438"/>
                </a:cubicBezTo>
                <a:close/>
                <a:moveTo>
                  <a:pt x="594" y="438"/>
                </a:moveTo>
                <a:lnTo>
                  <a:pt x="594" y="438"/>
                </a:lnTo>
                <a:close/>
              </a:path>
            </a:pathLst>
          </a:custGeom>
          <a:solidFill>
            <a:srgbClr val="007371"/>
          </a:solidFill>
          <a:ln>
            <a:noFill/>
          </a:ln>
          <a:effectLst/>
        </p:spPr>
        <p:txBody>
          <a:bodyPr wrap="none" anchor="ctr"/>
          <a:lstStyle/>
          <a:p>
            <a:endParaRPr lang="en-US"/>
          </a:p>
        </p:txBody>
      </p:sp>
      <p:sp>
        <p:nvSpPr>
          <p:cNvPr id="32" name="Freeform 18">
            <a:extLst>
              <a:ext uri="{FF2B5EF4-FFF2-40B4-BE49-F238E27FC236}">
                <a16:creationId xmlns:a16="http://schemas.microsoft.com/office/drawing/2014/main" id="{D87CB174-7BC6-CB34-7AB1-5FADDC6432F0}"/>
              </a:ext>
            </a:extLst>
          </p:cNvPr>
          <p:cNvSpPr>
            <a:spLocks noChangeArrowheads="1"/>
          </p:cNvSpPr>
          <p:nvPr/>
        </p:nvSpPr>
        <p:spPr bwMode="auto">
          <a:xfrm>
            <a:off x="1372791" y="3319027"/>
            <a:ext cx="127441" cy="42079"/>
          </a:xfrm>
          <a:custGeom>
            <a:avLst/>
            <a:gdLst>
              <a:gd name="T0" fmla="*/ 375 w 470"/>
              <a:gd name="T1" fmla="*/ 0 h 157"/>
              <a:gd name="T2" fmla="*/ 375 w 470"/>
              <a:gd name="T3" fmla="*/ 0 h 157"/>
              <a:gd name="T4" fmla="*/ 94 w 470"/>
              <a:gd name="T5" fmla="*/ 0 h 157"/>
              <a:gd name="T6" fmla="*/ 0 w 470"/>
              <a:gd name="T7" fmla="*/ 63 h 157"/>
              <a:gd name="T8" fmla="*/ 94 w 470"/>
              <a:gd name="T9" fmla="*/ 156 h 157"/>
              <a:gd name="T10" fmla="*/ 375 w 470"/>
              <a:gd name="T11" fmla="*/ 156 h 157"/>
              <a:gd name="T12" fmla="*/ 469 w 470"/>
              <a:gd name="T13" fmla="*/ 63 h 157"/>
              <a:gd name="T14" fmla="*/ 375 w 470"/>
              <a:gd name="T15" fmla="*/ 0 h 157"/>
              <a:gd name="T16" fmla="*/ 375 w 470"/>
              <a:gd name="T17" fmla="*/ 0 h 157"/>
              <a:gd name="T18" fmla="*/ 375 w 470"/>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157">
                <a:moveTo>
                  <a:pt x="375" y="0"/>
                </a:moveTo>
                <a:lnTo>
                  <a:pt x="375" y="0"/>
                </a:lnTo>
                <a:cubicBezTo>
                  <a:pt x="94" y="0"/>
                  <a:pt x="187" y="0"/>
                  <a:pt x="94" y="0"/>
                </a:cubicBezTo>
                <a:cubicBezTo>
                  <a:pt x="31" y="0"/>
                  <a:pt x="0" y="31"/>
                  <a:pt x="0" y="63"/>
                </a:cubicBezTo>
                <a:cubicBezTo>
                  <a:pt x="0" y="125"/>
                  <a:pt x="31" y="156"/>
                  <a:pt x="94" y="156"/>
                </a:cubicBezTo>
                <a:cubicBezTo>
                  <a:pt x="375" y="156"/>
                  <a:pt x="281" y="156"/>
                  <a:pt x="375" y="156"/>
                </a:cubicBezTo>
                <a:cubicBezTo>
                  <a:pt x="438" y="156"/>
                  <a:pt x="469" y="125"/>
                  <a:pt x="469" y="63"/>
                </a:cubicBezTo>
                <a:cubicBezTo>
                  <a:pt x="469" y="31"/>
                  <a:pt x="438" y="0"/>
                  <a:pt x="375" y="0"/>
                </a:cubicBezTo>
                <a:close/>
                <a:moveTo>
                  <a:pt x="375" y="0"/>
                </a:moveTo>
                <a:lnTo>
                  <a:pt x="375" y="0"/>
                </a:lnTo>
                <a:close/>
              </a:path>
            </a:pathLst>
          </a:custGeom>
          <a:solidFill>
            <a:srgbClr val="007371"/>
          </a:solidFill>
          <a:ln>
            <a:noFill/>
          </a:ln>
          <a:effectLst/>
        </p:spPr>
        <p:txBody>
          <a:bodyPr wrap="none" anchor="ctr"/>
          <a:lstStyle/>
          <a:p>
            <a:endParaRPr lang="en-US"/>
          </a:p>
        </p:txBody>
      </p:sp>
      <p:sp>
        <p:nvSpPr>
          <p:cNvPr id="33" name="Freeform 19">
            <a:extLst>
              <a:ext uri="{FF2B5EF4-FFF2-40B4-BE49-F238E27FC236}">
                <a16:creationId xmlns:a16="http://schemas.microsoft.com/office/drawing/2014/main" id="{497B9231-2F1E-2665-6B33-70AB0C7DD416}"/>
              </a:ext>
            </a:extLst>
          </p:cNvPr>
          <p:cNvSpPr>
            <a:spLocks noChangeArrowheads="1"/>
          </p:cNvSpPr>
          <p:nvPr/>
        </p:nvSpPr>
        <p:spPr bwMode="auto">
          <a:xfrm>
            <a:off x="1543514" y="3319027"/>
            <a:ext cx="75744" cy="42079"/>
          </a:xfrm>
          <a:custGeom>
            <a:avLst/>
            <a:gdLst>
              <a:gd name="T0" fmla="*/ 218 w 281"/>
              <a:gd name="T1" fmla="*/ 0 h 157"/>
              <a:gd name="T2" fmla="*/ 218 w 281"/>
              <a:gd name="T3" fmla="*/ 0 h 157"/>
              <a:gd name="T4" fmla="*/ 63 w 281"/>
              <a:gd name="T5" fmla="*/ 0 h 157"/>
              <a:gd name="T6" fmla="*/ 0 w 281"/>
              <a:gd name="T7" fmla="*/ 63 h 157"/>
              <a:gd name="T8" fmla="*/ 63 w 281"/>
              <a:gd name="T9" fmla="*/ 156 h 157"/>
              <a:gd name="T10" fmla="*/ 218 w 281"/>
              <a:gd name="T11" fmla="*/ 156 h 157"/>
              <a:gd name="T12" fmla="*/ 280 w 281"/>
              <a:gd name="T13" fmla="*/ 63 h 157"/>
              <a:gd name="T14" fmla="*/ 218 w 281"/>
              <a:gd name="T15" fmla="*/ 0 h 157"/>
              <a:gd name="T16" fmla="*/ 218 w 281"/>
              <a:gd name="T17" fmla="*/ 0 h 157"/>
              <a:gd name="T18" fmla="*/ 218 w 281"/>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57">
                <a:moveTo>
                  <a:pt x="218" y="0"/>
                </a:moveTo>
                <a:lnTo>
                  <a:pt x="218" y="0"/>
                </a:lnTo>
                <a:cubicBezTo>
                  <a:pt x="63" y="0"/>
                  <a:pt x="115" y="0"/>
                  <a:pt x="63" y="0"/>
                </a:cubicBezTo>
                <a:cubicBezTo>
                  <a:pt x="31" y="0"/>
                  <a:pt x="0" y="31"/>
                  <a:pt x="0" y="63"/>
                </a:cubicBezTo>
                <a:cubicBezTo>
                  <a:pt x="0" y="125"/>
                  <a:pt x="31" y="156"/>
                  <a:pt x="63" y="156"/>
                </a:cubicBezTo>
                <a:cubicBezTo>
                  <a:pt x="218" y="156"/>
                  <a:pt x="167" y="156"/>
                  <a:pt x="218" y="156"/>
                </a:cubicBezTo>
                <a:cubicBezTo>
                  <a:pt x="249" y="156"/>
                  <a:pt x="280" y="125"/>
                  <a:pt x="280" y="63"/>
                </a:cubicBezTo>
                <a:cubicBezTo>
                  <a:pt x="280" y="31"/>
                  <a:pt x="249" y="0"/>
                  <a:pt x="218" y="0"/>
                </a:cubicBezTo>
                <a:close/>
                <a:moveTo>
                  <a:pt x="218" y="0"/>
                </a:moveTo>
                <a:lnTo>
                  <a:pt x="218" y="0"/>
                </a:lnTo>
                <a:close/>
              </a:path>
            </a:pathLst>
          </a:custGeom>
          <a:solidFill>
            <a:srgbClr val="007371"/>
          </a:solidFill>
          <a:ln>
            <a:noFill/>
          </a:ln>
          <a:effectLst/>
        </p:spPr>
        <p:txBody>
          <a:bodyPr wrap="none" anchor="ctr"/>
          <a:lstStyle/>
          <a:p>
            <a:endParaRPr lang="en-US"/>
          </a:p>
        </p:txBody>
      </p:sp>
      <p:sp>
        <p:nvSpPr>
          <p:cNvPr id="34" name="Freeform 20">
            <a:extLst>
              <a:ext uri="{FF2B5EF4-FFF2-40B4-BE49-F238E27FC236}">
                <a16:creationId xmlns:a16="http://schemas.microsoft.com/office/drawing/2014/main" id="{43B4920A-2830-1F9F-2957-ADA2F452C432}"/>
              </a:ext>
            </a:extLst>
          </p:cNvPr>
          <p:cNvSpPr>
            <a:spLocks noChangeArrowheads="1"/>
          </p:cNvSpPr>
          <p:nvPr/>
        </p:nvSpPr>
        <p:spPr bwMode="auto">
          <a:xfrm>
            <a:off x="1399241" y="3668889"/>
            <a:ext cx="365491" cy="459268"/>
          </a:xfrm>
          <a:custGeom>
            <a:avLst/>
            <a:gdLst>
              <a:gd name="T0" fmla="*/ 219 w 1344"/>
              <a:gd name="T1" fmla="*/ 0 h 1689"/>
              <a:gd name="T2" fmla="*/ 219 w 1344"/>
              <a:gd name="T3" fmla="*/ 0 h 1689"/>
              <a:gd name="T4" fmla="*/ 0 w 1344"/>
              <a:gd name="T5" fmla="*/ 219 h 1689"/>
              <a:gd name="T6" fmla="*/ 0 w 1344"/>
              <a:gd name="T7" fmla="*/ 1000 h 1689"/>
              <a:gd name="T8" fmla="*/ 219 w 1344"/>
              <a:gd name="T9" fmla="*/ 1219 h 1689"/>
              <a:gd name="T10" fmla="*/ 625 w 1344"/>
              <a:gd name="T11" fmla="*/ 1219 h 1689"/>
              <a:gd name="T12" fmla="*/ 999 w 1344"/>
              <a:gd name="T13" fmla="*/ 1657 h 1689"/>
              <a:gd name="T14" fmla="*/ 1061 w 1344"/>
              <a:gd name="T15" fmla="*/ 1657 h 1689"/>
              <a:gd name="T16" fmla="*/ 1124 w 1344"/>
              <a:gd name="T17" fmla="*/ 1594 h 1689"/>
              <a:gd name="T18" fmla="*/ 1124 w 1344"/>
              <a:gd name="T19" fmla="*/ 1219 h 1689"/>
              <a:gd name="T20" fmla="*/ 1343 w 1344"/>
              <a:gd name="T21" fmla="*/ 1000 h 1689"/>
              <a:gd name="T22" fmla="*/ 1343 w 1344"/>
              <a:gd name="T23" fmla="*/ 219 h 1689"/>
              <a:gd name="T24" fmla="*/ 1124 w 1344"/>
              <a:gd name="T25" fmla="*/ 0 h 1689"/>
              <a:gd name="T26" fmla="*/ 219 w 1344"/>
              <a:gd name="T27" fmla="*/ 0 h 1689"/>
              <a:gd name="T28" fmla="*/ 1186 w 1344"/>
              <a:gd name="T29" fmla="*/ 219 h 1689"/>
              <a:gd name="T30" fmla="*/ 1186 w 1344"/>
              <a:gd name="T31" fmla="*/ 219 h 1689"/>
              <a:gd name="T32" fmla="*/ 1186 w 1344"/>
              <a:gd name="T33" fmla="*/ 1000 h 1689"/>
              <a:gd name="T34" fmla="*/ 1124 w 1344"/>
              <a:gd name="T35" fmla="*/ 1063 h 1689"/>
              <a:gd name="T36" fmla="*/ 1061 w 1344"/>
              <a:gd name="T37" fmla="*/ 1063 h 1689"/>
              <a:gd name="T38" fmla="*/ 968 w 1344"/>
              <a:gd name="T39" fmla="*/ 1125 h 1689"/>
              <a:gd name="T40" fmla="*/ 968 w 1344"/>
              <a:gd name="T41" fmla="*/ 1375 h 1689"/>
              <a:gd name="T42" fmla="*/ 719 w 1344"/>
              <a:gd name="T43" fmla="*/ 1094 h 1689"/>
              <a:gd name="T44" fmla="*/ 656 w 1344"/>
              <a:gd name="T45" fmla="*/ 1063 h 1689"/>
              <a:gd name="T46" fmla="*/ 219 w 1344"/>
              <a:gd name="T47" fmla="*/ 1063 h 1689"/>
              <a:gd name="T48" fmla="*/ 125 w 1344"/>
              <a:gd name="T49" fmla="*/ 1000 h 1689"/>
              <a:gd name="T50" fmla="*/ 125 w 1344"/>
              <a:gd name="T51" fmla="*/ 219 h 1689"/>
              <a:gd name="T52" fmla="*/ 219 w 1344"/>
              <a:gd name="T53" fmla="*/ 157 h 1689"/>
              <a:gd name="T54" fmla="*/ 1124 w 1344"/>
              <a:gd name="T55" fmla="*/ 157 h 1689"/>
              <a:gd name="T56" fmla="*/ 1186 w 1344"/>
              <a:gd name="T57" fmla="*/ 219 h 1689"/>
              <a:gd name="T58" fmla="*/ 1186 w 1344"/>
              <a:gd name="T59" fmla="*/ 219 h 1689"/>
              <a:gd name="T60" fmla="*/ 1186 w 1344"/>
              <a:gd name="T61" fmla="*/ 219 h 1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4" h="1689">
                <a:moveTo>
                  <a:pt x="219" y="0"/>
                </a:moveTo>
                <a:lnTo>
                  <a:pt x="219" y="0"/>
                </a:lnTo>
                <a:cubicBezTo>
                  <a:pt x="94" y="0"/>
                  <a:pt x="0" y="94"/>
                  <a:pt x="0" y="219"/>
                </a:cubicBezTo>
                <a:cubicBezTo>
                  <a:pt x="0" y="1000"/>
                  <a:pt x="0" y="740"/>
                  <a:pt x="0" y="1000"/>
                </a:cubicBezTo>
                <a:cubicBezTo>
                  <a:pt x="0" y="1125"/>
                  <a:pt x="94" y="1219"/>
                  <a:pt x="219" y="1219"/>
                </a:cubicBezTo>
                <a:cubicBezTo>
                  <a:pt x="625" y="1219"/>
                  <a:pt x="489" y="1219"/>
                  <a:pt x="625" y="1219"/>
                </a:cubicBezTo>
                <a:cubicBezTo>
                  <a:pt x="999" y="1657"/>
                  <a:pt x="874" y="1511"/>
                  <a:pt x="999" y="1657"/>
                </a:cubicBezTo>
                <a:cubicBezTo>
                  <a:pt x="1020" y="1657"/>
                  <a:pt x="1030" y="1688"/>
                  <a:pt x="1061" y="1657"/>
                </a:cubicBezTo>
                <a:cubicBezTo>
                  <a:pt x="1093" y="1657"/>
                  <a:pt x="1124" y="1625"/>
                  <a:pt x="1124" y="1594"/>
                </a:cubicBezTo>
                <a:cubicBezTo>
                  <a:pt x="1124" y="1219"/>
                  <a:pt x="1124" y="1344"/>
                  <a:pt x="1124" y="1219"/>
                </a:cubicBezTo>
                <a:cubicBezTo>
                  <a:pt x="1249" y="1219"/>
                  <a:pt x="1343" y="1125"/>
                  <a:pt x="1343" y="1000"/>
                </a:cubicBezTo>
                <a:cubicBezTo>
                  <a:pt x="1343" y="219"/>
                  <a:pt x="1343" y="479"/>
                  <a:pt x="1343" y="219"/>
                </a:cubicBezTo>
                <a:cubicBezTo>
                  <a:pt x="1343" y="94"/>
                  <a:pt x="1249" y="0"/>
                  <a:pt x="1124" y="0"/>
                </a:cubicBezTo>
                <a:cubicBezTo>
                  <a:pt x="822" y="0"/>
                  <a:pt x="521" y="0"/>
                  <a:pt x="219" y="0"/>
                </a:cubicBezTo>
                <a:close/>
                <a:moveTo>
                  <a:pt x="1186" y="219"/>
                </a:moveTo>
                <a:lnTo>
                  <a:pt x="1186" y="219"/>
                </a:lnTo>
                <a:cubicBezTo>
                  <a:pt x="1186" y="1000"/>
                  <a:pt x="1186" y="740"/>
                  <a:pt x="1186" y="1000"/>
                </a:cubicBezTo>
                <a:cubicBezTo>
                  <a:pt x="1186" y="1032"/>
                  <a:pt x="1155" y="1063"/>
                  <a:pt x="1124" y="1063"/>
                </a:cubicBezTo>
                <a:cubicBezTo>
                  <a:pt x="1061" y="1063"/>
                  <a:pt x="1082" y="1063"/>
                  <a:pt x="1061" y="1063"/>
                </a:cubicBezTo>
                <a:cubicBezTo>
                  <a:pt x="999" y="1063"/>
                  <a:pt x="968" y="1094"/>
                  <a:pt x="968" y="1125"/>
                </a:cubicBezTo>
                <a:cubicBezTo>
                  <a:pt x="968" y="1375"/>
                  <a:pt x="968" y="1292"/>
                  <a:pt x="968" y="1375"/>
                </a:cubicBezTo>
                <a:cubicBezTo>
                  <a:pt x="719" y="1094"/>
                  <a:pt x="802" y="1188"/>
                  <a:pt x="719" y="1094"/>
                </a:cubicBezTo>
                <a:cubicBezTo>
                  <a:pt x="719" y="1063"/>
                  <a:pt x="687" y="1063"/>
                  <a:pt x="656" y="1063"/>
                </a:cubicBezTo>
                <a:cubicBezTo>
                  <a:pt x="219" y="1063"/>
                  <a:pt x="364" y="1063"/>
                  <a:pt x="219" y="1063"/>
                </a:cubicBezTo>
                <a:cubicBezTo>
                  <a:pt x="187" y="1063"/>
                  <a:pt x="125" y="1032"/>
                  <a:pt x="125" y="1000"/>
                </a:cubicBezTo>
                <a:cubicBezTo>
                  <a:pt x="125" y="219"/>
                  <a:pt x="125" y="479"/>
                  <a:pt x="125" y="219"/>
                </a:cubicBezTo>
                <a:cubicBezTo>
                  <a:pt x="125" y="188"/>
                  <a:pt x="187" y="157"/>
                  <a:pt x="219" y="157"/>
                </a:cubicBezTo>
                <a:cubicBezTo>
                  <a:pt x="1124" y="157"/>
                  <a:pt x="822" y="157"/>
                  <a:pt x="1124" y="157"/>
                </a:cubicBezTo>
                <a:cubicBezTo>
                  <a:pt x="1155" y="157"/>
                  <a:pt x="1186" y="188"/>
                  <a:pt x="1186" y="219"/>
                </a:cubicBezTo>
                <a:close/>
                <a:moveTo>
                  <a:pt x="1186" y="219"/>
                </a:moveTo>
                <a:lnTo>
                  <a:pt x="1186" y="219"/>
                </a:lnTo>
                <a:close/>
              </a:path>
            </a:pathLst>
          </a:custGeom>
          <a:solidFill>
            <a:srgbClr val="007371"/>
          </a:solidFill>
          <a:ln>
            <a:noFill/>
          </a:ln>
          <a:effectLst/>
        </p:spPr>
        <p:txBody>
          <a:bodyPr wrap="none" anchor="ctr"/>
          <a:lstStyle/>
          <a:p>
            <a:endParaRPr lang="en-US"/>
          </a:p>
        </p:txBody>
      </p:sp>
      <p:sp>
        <p:nvSpPr>
          <p:cNvPr id="35" name="Freeform 21">
            <a:extLst>
              <a:ext uri="{FF2B5EF4-FFF2-40B4-BE49-F238E27FC236}">
                <a16:creationId xmlns:a16="http://schemas.microsoft.com/office/drawing/2014/main" id="{C6121382-EDEA-1AE1-5184-483C11858765}"/>
              </a:ext>
            </a:extLst>
          </p:cNvPr>
          <p:cNvSpPr>
            <a:spLocks noChangeArrowheads="1"/>
          </p:cNvSpPr>
          <p:nvPr/>
        </p:nvSpPr>
        <p:spPr bwMode="auto">
          <a:xfrm>
            <a:off x="1474984" y="3754250"/>
            <a:ext cx="100991" cy="42079"/>
          </a:xfrm>
          <a:custGeom>
            <a:avLst/>
            <a:gdLst>
              <a:gd name="T0" fmla="*/ 94 w 376"/>
              <a:gd name="T1" fmla="*/ 156 h 157"/>
              <a:gd name="T2" fmla="*/ 94 w 376"/>
              <a:gd name="T3" fmla="*/ 156 h 157"/>
              <a:gd name="T4" fmla="*/ 313 w 376"/>
              <a:gd name="T5" fmla="*/ 156 h 157"/>
              <a:gd name="T6" fmla="*/ 375 w 376"/>
              <a:gd name="T7" fmla="*/ 62 h 157"/>
              <a:gd name="T8" fmla="*/ 313 w 376"/>
              <a:gd name="T9" fmla="*/ 0 h 157"/>
              <a:gd name="T10" fmla="*/ 94 w 376"/>
              <a:gd name="T11" fmla="*/ 0 h 157"/>
              <a:gd name="T12" fmla="*/ 0 w 376"/>
              <a:gd name="T13" fmla="*/ 62 h 157"/>
              <a:gd name="T14" fmla="*/ 94 w 376"/>
              <a:gd name="T15" fmla="*/ 156 h 157"/>
              <a:gd name="T16" fmla="*/ 94 w 376"/>
              <a:gd name="T17" fmla="*/ 156 h 157"/>
              <a:gd name="T18" fmla="*/ 94 w 376"/>
              <a:gd name="T19" fmla="*/ 15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157">
                <a:moveTo>
                  <a:pt x="94" y="156"/>
                </a:moveTo>
                <a:lnTo>
                  <a:pt x="94" y="156"/>
                </a:lnTo>
                <a:cubicBezTo>
                  <a:pt x="313" y="156"/>
                  <a:pt x="240" y="156"/>
                  <a:pt x="313" y="156"/>
                </a:cubicBezTo>
                <a:cubicBezTo>
                  <a:pt x="344" y="156"/>
                  <a:pt x="375" y="125"/>
                  <a:pt x="375" y="62"/>
                </a:cubicBezTo>
                <a:cubicBezTo>
                  <a:pt x="375" y="31"/>
                  <a:pt x="344" y="0"/>
                  <a:pt x="313" y="0"/>
                </a:cubicBezTo>
                <a:cubicBezTo>
                  <a:pt x="94" y="0"/>
                  <a:pt x="167" y="0"/>
                  <a:pt x="94" y="0"/>
                </a:cubicBezTo>
                <a:cubicBezTo>
                  <a:pt x="31" y="0"/>
                  <a:pt x="0" y="31"/>
                  <a:pt x="0" y="62"/>
                </a:cubicBezTo>
                <a:cubicBezTo>
                  <a:pt x="0" y="125"/>
                  <a:pt x="31" y="156"/>
                  <a:pt x="94" y="156"/>
                </a:cubicBezTo>
                <a:close/>
                <a:moveTo>
                  <a:pt x="94" y="156"/>
                </a:moveTo>
                <a:lnTo>
                  <a:pt x="94" y="156"/>
                </a:lnTo>
                <a:close/>
              </a:path>
            </a:pathLst>
          </a:custGeom>
          <a:solidFill>
            <a:srgbClr val="007371"/>
          </a:solidFill>
          <a:ln>
            <a:noFill/>
          </a:ln>
          <a:effectLst/>
        </p:spPr>
        <p:txBody>
          <a:bodyPr wrap="none" anchor="ctr"/>
          <a:lstStyle/>
          <a:p>
            <a:endParaRPr lang="en-US"/>
          </a:p>
        </p:txBody>
      </p:sp>
      <p:sp>
        <p:nvSpPr>
          <p:cNvPr id="36" name="Freeform 22">
            <a:extLst>
              <a:ext uri="{FF2B5EF4-FFF2-40B4-BE49-F238E27FC236}">
                <a16:creationId xmlns:a16="http://schemas.microsoft.com/office/drawing/2014/main" id="{1437C26F-9A0C-FE8A-58A7-CB1B085E60CF}"/>
              </a:ext>
            </a:extLst>
          </p:cNvPr>
          <p:cNvSpPr>
            <a:spLocks noChangeArrowheads="1"/>
          </p:cNvSpPr>
          <p:nvPr/>
        </p:nvSpPr>
        <p:spPr bwMode="auto">
          <a:xfrm>
            <a:off x="1474984" y="3873275"/>
            <a:ext cx="186353" cy="42079"/>
          </a:xfrm>
          <a:custGeom>
            <a:avLst/>
            <a:gdLst>
              <a:gd name="T0" fmla="*/ 624 w 688"/>
              <a:gd name="T1" fmla="*/ 0 h 158"/>
              <a:gd name="T2" fmla="*/ 624 w 688"/>
              <a:gd name="T3" fmla="*/ 0 h 158"/>
              <a:gd name="T4" fmla="*/ 94 w 688"/>
              <a:gd name="T5" fmla="*/ 0 h 158"/>
              <a:gd name="T6" fmla="*/ 0 w 688"/>
              <a:gd name="T7" fmla="*/ 94 h 158"/>
              <a:gd name="T8" fmla="*/ 94 w 688"/>
              <a:gd name="T9" fmla="*/ 157 h 158"/>
              <a:gd name="T10" fmla="*/ 624 w 688"/>
              <a:gd name="T11" fmla="*/ 157 h 158"/>
              <a:gd name="T12" fmla="*/ 687 w 688"/>
              <a:gd name="T13" fmla="*/ 94 h 158"/>
              <a:gd name="T14" fmla="*/ 624 w 688"/>
              <a:gd name="T15" fmla="*/ 0 h 158"/>
              <a:gd name="T16" fmla="*/ 624 w 688"/>
              <a:gd name="T17" fmla="*/ 0 h 158"/>
              <a:gd name="T18" fmla="*/ 624 w 688"/>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158">
                <a:moveTo>
                  <a:pt x="624" y="0"/>
                </a:moveTo>
                <a:lnTo>
                  <a:pt x="624" y="0"/>
                </a:lnTo>
                <a:cubicBezTo>
                  <a:pt x="94" y="0"/>
                  <a:pt x="271" y="0"/>
                  <a:pt x="94" y="0"/>
                </a:cubicBezTo>
                <a:cubicBezTo>
                  <a:pt x="31" y="0"/>
                  <a:pt x="0" y="32"/>
                  <a:pt x="0" y="94"/>
                </a:cubicBezTo>
                <a:cubicBezTo>
                  <a:pt x="0" y="125"/>
                  <a:pt x="31" y="157"/>
                  <a:pt x="94" y="157"/>
                </a:cubicBezTo>
                <a:cubicBezTo>
                  <a:pt x="624" y="157"/>
                  <a:pt x="447" y="157"/>
                  <a:pt x="624" y="157"/>
                </a:cubicBezTo>
                <a:cubicBezTo>
                  <a:pt x="655" y="157"/>
                  <a:pt x="687" y="125"/>
                  <a:pt x="687" y="94"/>
                </a:cubicBezTo>
                <a:cubicBezTo>
                  <a:pt x="687" y="32"/>
                  <a:pt x="655" y="0"/>
                  <a:pt x="624" y="0"/>
                </a:cubicBezTo>
                <a:close/>
                <a:moveTo>
                  <a:pt x="624" y="0"/>
                </a:moveTo>
                <a:lnTo>
                  <a:pt x="624" y="0"/>
                </a:lnTo>
                <a:close/>
              </a:path>
            </a:pathLst>
          </a:custGeom>
          <a:solidFill>
            <a:srgbClr val="007371"/>
          </a:solidFill>
          <a:ln>
            <a:noFill/>
          </a:ln>
          <a:effectLst/>
        </p:spPr>
        <p:txBody>
          <a:bodyPr wrap="none" anchor="ctr"/>
          <a:lstStyle/>
          <a:p>
            <a:endParaRPr lang="en-US"/>
          </a:p>
        </p:txBody>
      </p:sp>
      <p:sp>
        <p:nvSpPr>
          <p:cNvPr id="37" name="Freeform 23">
            <a:extLst>
              <a:ext uri="{FF2B5EF4-FFF2-40B4-BE49-F238E27FC236}">
                <a16:creationId xmlns:a16="http://schemas.microsoft.com/office/drawing/2014/main" id="{4446DB33-611D-75A2-57FE-0CA5DD002033}"/>
              </a:ext>
            </a:extLst>
          </p:cNvPr>
          <p:cNvSpPr>
            <a:spLocks noChangeArrowheads="1"/>
          </p:cNvSpPr>
          <p:nvPr/>
        </p:nvSpPr>
        <p:spPr bwMode="auto">
          <a:xfrm>
            <a:off x="1603627" y="3796330"/>
            <a:ext cx="84159" cy="33664"/>
          </a:xfrm>
          <a:custGeom>
            <a:avLst/>
            <a:gdLst>
              <a:gd name="T0" fmla="*/ 219 w 313"/>
              <a:gd name="T1" fmla="*/ 0 h 126"/>
              <a:gd name="T2" fmla="*/ 219 w 313"/>
              <a:gd name="T3" fmla="*/ 0 h 126"/>
              <a:gd name="T4" fmla="*/ 62 w 313"/>
              <a:gd name="T5" fmla="*/ 0 h 126"/>
              <a:gd name="T6" fmla="*/ 0 w 313"/>
              <a:gd name="T7" fmla="*/ 63 h 126"/>
              <a:gd name="T8" fmla="*/ 62 w 313"/>
              <a:gd name="T9" fmla="*/ 125 h 126"/>
              <a:gd name="T10" fmla="*/ 219 w 313"/>
              <a:gd name="T11" fmla="*/ 125 h 126"/>
              <a:gd name="T12" fmla="*/ 312 w 313"/>
              <a:gd name="T13" fmla="*/ 63 h 126"/>
              <a:gd name="T14" fmla="*/ 219 w 313"/>
              <a:gd name="T15" fmla="*/ 0 h 126"/>
              <a:gd name="T16" fmla="*/ 219 w 313"/>
              <a:gd name="T17" fmla="*/ 0 h 126"/>
              <a:gd name="T18" fmla="*/ 219 w 313"/>
              <a:gd name="T1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26">
                <a:moveTo>
                  <a:pt x="219" y="0"/>
                </a:moveTo>
                <a:lnTo>
                  <a:pt x="219" y="0"/>
                </a:lnTo>
                <a:cubicBezTo>
                  <a:pt x="62" y="0"/>
                  <a:pt x="115" y="0"/>
                  <a:pt x="62" y="0"/>
                </a:cubicBezTo>
                <a:cubicBezTo>
                  <a:pt x="31" y="0"/>
                  <a:pt x="0" y="31"/>
                  <a:pt x="0" y="63"/>
                </a:cubicBezTo>
                <a:cubicBezTo>
                  <a:pt x="0" y="94"/>
                  <a:pt x="31" y="125"/>
                  <a:pt x="62" y="125"/>
                </a:cubicBezTo>
                <a:cubicBezTo>
                  <a:pt x="219" y="125"/>
                  <a:pt x="167" y="125"/>
                  <a:pt x="219" y="125"/>
                </a:cubicBezTo>
                <a:cubicBezTo>
                  <a:pt x="281" y="125"/>
                  <a:pt x="312" y="94"/>
                  <a:pt x="312" y="63"/>
                </a:cubicBezTo>
                <a:cubicBezTo>
                  <a:pt x="312" y="31"/>
                  <a:pt x="281" y="0"/>
                  <a:pt x="219" y="0"/>
                </a:cubicBezTo>
                <a:close/>
                <a:moveTo>
                  <a:pt x="219" y="0"/>
                </a:moveTo>
                <a:lnTo>
                  <a:pt x="219" y="0"/>
                </a:lnTo>
                <a:close/>
              </a:path>
            </a:pathLst>
          </a:custGeom>
          <a:solidFill>
            <a:srgbClr val="007371"/>
          </a:solidFill>
          <a:ln>
            <a:noFill/>
          </a:ln>
          <a:effectLst/>
        </p:spPr>
        <p:txBody>
          <a:bodyPr wrap="none" anchor="ctr"/>
          <a:lstStyle/>
          <a:p>
            <a:endParaRPr lang="en-US"/>
          </a:p>
        </p:txBody>
      </p:sp>
      <p:sp>
        <p:nvSpPr>
          <p:cNvPr id="38" name="TextBox 37">
            <a:extLst>
              <a:ext uri="{FF2B5EF4-FFF2-40B4-BE49-F238E27FC236}">
                <a16:creationId xmlns:a16="http://schemas.microsoft.com/office/drawing/2014/main" id="{E1B98354-6C04-8BE5-4B1C-54F817ED43C7}"/>
              </a:ext>
            </a:extLst>
          </p:cNvPr>
          <p:cNvSpPr txBox="1"/>
          <p:nvPr/>
        </p:nvSpPr>
        <p:spPr>
          <a:xfrm>
            <a:off x="2400386" y="1914188"/>
            <a:ext cx="8655811" cy="1015663"/>
          </a:xfrm>
          <a:prstGeom prst="rect">
            <a:avLst/>
          </a:prstGeom>
          <a:noFill/>
        </p:spPr>
        <p:txBody>
          <a:bodyPr wrap="square" rtlCol="0">
            <a:spAutoFit/>
          </a:bodyPr>
          <a:lstStyle/>
          <a:p>
            <a:r>
              <a:rPr lang="en-US" sz="2000" b="1" dirty="0">
                <a:solidFill>
                  <a:srgbClr val="007371"/>
                </a:solidFill>
                <a:latin typeface="Arial" panose="020B0604020202020204" pitchFamily="34" charset="0"/>
                <a:cs typeface="Arial" panose="020B0604020202020204" pitchFamily="34" charset="0"/>
              </a:rPr>
              <a:t>Learn more </a:t>
            </a:r>
            <a:r>
              <a:rPr lang="en-US" sz="2000" dirty="0">
                <a:latin typeface="Arial" panose="020B0604020202020204" pitchFamily="34" charset="0"/>
                <a:cs typeface="Arial" panose="020B0604020202020204" pitchFamily="34" charset="0"/>
              </a:rPr>
              <a:t>– prepare not to survive but to thrive in risk contracts– ACO’s, Primary Care First, Making Care Primary, ACO Reach, Medicare Advantage risk programs, and others to come.</a:t>
            </a:r>
          </a:p>
        </p:txBody>
      </p:sp>
      <p:sp>
        <p:nvSpPr>
          <p:cNvPr id="39" name="TextBox 38">
            <a:extLst>
              <a:ext uri="{FF2B5EF4-FFF2-40B4-BE49-F238E27FC236}">
                <a16:creationId xmlns:a16="http://schemas.microsoft.com/office/drawing/2014/main" id="{123400C9-6991-5C38-386E-15B529570E71}"/>
              </a:ext>
            </a:extLst>
          </p:cNvPr>
          <p:cNvSpPr txBox="1"/>
          <p:nvPr/>
        </p:nvSpPr>
        <p:spPr>
          <a:xfrm>
            <a:off x="2327815" y="4565198"/>
            <a:ext cx="9086763" cy="1631216"/>
          </a:xfrm>
          <a:prstGeom prst="rect">
            <a:avLst/>
          </a:prstGeom>
          <a:noFill/>
        </p:spPr>
        <p:txBody>
          <a:bodyPr wrap="square" rtlCol="0">
            <a:spAutoFit/>
          </a:bodyPr>
          <a:lstStyle/>
          <a:p>
            <a:r>
              <a:rPr lang="en-US" sz="2000" b="1" dirty="0">
                <a:solidFill>
                  <a:srgbClr val="007371"/>
                </a:solidFill>
                <a:latin typeface="Arial" panose="020B0604020202020204" pitchFamily="34" charset="0"/>
                <a:cs typeface="Arial" panose="020B0604020202020204" pitchFamily="34" charset="0"/>
              </a:rPr>
              <a:t>Be prepared </a:t>
            </a:r>
            <a:r>
              <a:rPr lang="en-US" sz="2000" dirty="0">
                <a:latin typeface="Arial" panose="020B0604020202020204" pitchFamily="34" charset="0"/>
                <a:cs typeface="Arial" panose="020B0604020202020204" pitchFamily="34" charset="0"/>
              </a:rPr>
              <a:t>– problems risk adjust because they cost more to take care.  Most of these are not problems that can be cured, but problems that must be managed and NO ONE is more capable than a family physician to do this.  This is about producing more healthy days for the patient, not more RVU’s for the health system.</a:t>
            </a:r>
          </a:p>
        </p:txBody>
      </p:sp>
      <p:sp>
        <p:nvSpPr>
          <p:cNvPr id="40" name="TextBox 39">
            <a:extLst>
              <a:ext uri="{FF2B5EF4-FFF2-40B4-BE49-F238E27FC236}">
                <a16:creationId xmlns:a16="http://schemas.microsoft.com/office/drawing/2014/main" id="{AE9B59BF-49DA-733D-DA8A-A52F70345903}"/>
              </a:ext>
            </a:extLst>
          </p:cNvPr>
          <p:cNvSpPr txBox="1"/>
          <p:nvPr/>
        </p:nvSpPr>
        <p:spPr>
          <a:xfrm>
            <a:off x="2400386" y="3375747"/>
            <a:ext cx="8857580" cy="707886"/>
          </a:xfrm>
          <a:prstGeom prst="rect">
            <a:avLst/>
          </a:prstGeom>
          <a:noFill/>
        </p:spPr>
        <p:txBody>
          <a:bodyPr wrap="square" rtlCol="0">
            <a:spAutoFit/>
          </a:bodyPr>
          <a:lstStyle/>
          <a:p>
            <a:r>
              <a:rPr lang="en-US" sz="2000" b="1" dirty="0">
                <a:solidFill>
                  <a:srgbClr val="007371"/>
                </a:solidFill>
                <a:latin typeface="Arial" panose="020B0604020202020204" pitchFamily="34" charset="0"/>
                <a:cs typeface="Arial" panose="020B0604020202020204" pitchFamily="34" charset="0"/>
              </a:rPr>
              <a:t>Be confident </a:t>
            </a:r>
            <a:r>
              <a:rPr lang="en-US" sz="2000" dirty="0">
                <a:latin typeface="Arial" panose="020B0604020202020204" pitchFamily="34" charset="0"/>
                <a:cs typeface="Arial" panose="020B0604020202020204" pitchFamily="34" charset="0"/>
              </a:rPr>
              <a:t>– in the importance of generalist physicians and make your case to administrators, specialists etc.</a:t>
            </a:r>
          </a:p>
        </p:txBody>
      </p:sp>
    </p:spTree>
    <p:extLst>
      <p:ext uri="{BB962C8B-B14F-4D97-AF65-F5344CB8AC3E}">
        <p14:creationId xmlns:p14="http://schemas.microsoft.com/office/powerpoint/2010/main" val="63832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64A5-1C9B-4A8E-9130-47421E5133D3}"/>
              </a:ext>
            </a:extLst>
          </p:cNvPr>
          <p:cNvSpPr>
            <a:spLocks noGrp="1"/>
          </p:cNvSpPr>
          <p:nvPr>
            <p:ph type="title"/>
          </p:nvPr>
        </p:nvSpPr>
        <p:spPr>
          <a:xfrm>
            <a:off x="623888" y="241256"/>
            <a:ext cx="9450724" cy="629543"/>
          </a:xfrm>
        </p:spPr>
        <p:txBody>
          <a:bodyPr>
            <a:noAutofit/>
          </a:bodyPr>
          <a:lstStyle/>
          <a:p>
            <a:r>
              <a:rPr lang="en-US" sz="4000" dirty="0">
                <a:latin typeface="Arial" panose="020B0604020202020204" pitchFamily="34" charset="0"/>
                <a:cs typeface="Arial" panose="020B0604020202020204" pitchFamily="34" charset="0"/>
              </a:rPr>
              <a:t>Learning Objectives</a:t>
            </a:r>
          </a:p>
        </p:txBody>
      </p:sp>
      <p:sp>
        <p:nvSpPr>
          <p:cNvPr id="4" name="Holder 4">
            <a:extLst>
              <a:ext uri="{FF2B5EF4-FFF2-40B4-BE49-F238E27FC236}">
                <a16:creationId xmlns:a16="http://schemas.microsoft.com/office/drawing/2014/main" id="{90DC9321-85A8-24AD-C9B9-4441BF0B2259}"/>
              </a:ext>
            </a:extLst>
          </p:cNvPr>
          <p:cNvSpPr txBox="1">
            <a:spLocks/>
          </p:cNvSpPr>
          <p:nvPr/>
        </p:nvSpPr>
        <p:spPr>
          <a:xfrm>
            <a:off x="623888" y="6527361"/>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sp>
        <p:nvSpPr>
          <p:cNvPr id="3" name="Title 2">
            <a:extLst>
              <a:ext uri="{FF2B5EF4-FFF2-40B4-BE49-F238E27FC236}">
                <a16:creationId xmlns:a16="http://schemas.microsoft.com/office/drawing/2014/main" id="{731418C3-34B6-2D70-BFC9-CE4AC9158B8D}"/>
              </a:ext>
            </a:extLst>
          </p:cNvPr>
          <p:cNvSpPr txBox="1">
            <a:spLocks/>
          </p:cNvSpPr>
          <p:nvPr/>
        </p:nvSpPr>
        <p:spPr>
          <a:xfrm>
            <a:off x="506434" y="924737"/>
            <a:ext cx="7022521" cy="50028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spcBef>
                <a:spcPts val="0"/>
              </a:spcBef>
              <a:spcAft>
                <a:spcPts val="1800"/>
              </a:spcAft>
              <a:buFont typeface="+mj-lt"/>
              <a:buAutoNum type="arabicPeriod"/>
            </a:pPr>
            <a: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Define and understand HCC/RAF Coding as opposed to CPT/RVU Coding.</a:t>
            </a:r>
          </a:p>
          <a:p>
            <a:pPr marL="457200" marR="0" lvl="0" indent="-457200">
              <a:spcBef>
                <a:spcPts val="0"/>
              </a:spcBef>
              <a:spcAft>
                <a:spcPts val="1800"/>
              </a:spcAft>
              <a:buFont typeface="+mj-lt"/>
              <a:buAutoNum type="arabicPeriod"/>
            </a:pPr>
            <a: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Describe how HCC Codes are captured and reported.</a:t>
            </a:r>
          </a:p>
          <a:p>
            <a:pPr marL="457200" marR="0" lvl="0" indent="-457200">
              <a:spcBef>
                <a:spcPts val="0"/>
              </a:spcBef>
              <a:spcAft>
                <a:spcPts val="1800"/>
              </a:spcAft>
              <a:buFont typeface="+mj-lt"/>
              <a:buAutoNum type="arabicPeriod"/>
            </a:pPr>
            <a: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Understand the impact of precision and timing </a:t>
            </a:r>
            <a:b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br>
            <a: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of HCC Codes. </a:t>
            </a:r>
          </a:p>
          <a:p>
            <a:pPr marL="457200" marR="0" lvl="0" indent="-457200">
              <a:spcBef>
                <a:spcPts val="0"/>
              </a:spcBef>
              <a:spcAft>
                <a:spcPts val="1800"/>
              </a:spcAft>
              <a:buFont typeface="+mj-lt"/>
              <a:buAutoNum type="arabicPeriod"/>
            </a:pPr>
            <a: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t>A working familiarity with most common HCC Codes and most common under-reported HCC codes.</a:t>
            </a:r>
            <a:br>
              <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rPr>
            </a:br>
            <a:endParaRPr lang="en-US" sz="2000" dirty="0">
              <a:solidFill>
                <a:srgbClr val="00206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5" name="Oval 4">
            <a:extLst>
              <a:ext uri="{FF2B5EF4-FFF2-40B4-BE49-F238E27FC236}">
                <a16:creationId xmlns:a16="http://schemas.microsoft.com/office/drawing/2014/main" id="{0927581A-E91D-BC69-90DA-BF69AEC82F01}"/>
              </a:ext>
            </a:extLst>
          </p:cNvPr>
          <p:cNvSpPr>
            <a:spLocks noChangeAspect="1"/>
          </p:cNvSpPr>
          <p:nvPr/>
        </p:nvSpPr>
        <p:spPr>
          <a:xfrm>
            <a:off x="451110" y="1878022"/>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4A9D7E47-1B2A-FF0C-DE16-32D8180751A9}"/>
              </a:ext>
            </a:extLst>
          </p:cNvPr>
          <p:cNvSpPr>
            <a:spLocks noChangeAspect="1"/>
          </p:cNvSpPr>
          <p:nvPr/>
        </p:nvSpPr>
        <p:spPr>
          <a:xfrm>
            <a:off x="451110" y="2645229"/>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2</a:t>
            </a:r>
          </a:p>
        </p:txBody>
      </p:sp>
      <p:sp>
        <p:nvSpPr>
          <p:cNvPr id="9" name="Oval 8">
            <a:extLst>
              <a:ext uri="{FF2B5EF4-FFF2-40B4-BE49-F238E27FC236}">
                <a16:creationId xmlns:a16="http://schemas.microsoft.com/office/drawing/2014/main" id="{A77C1C6D-16FD-CA22-BC51-42108274EEA5}"/>
              </a:ext>
            </a:extLst>
          </p:cNvPr>
          <p:cNvSpPr>
            <a:spLocks noChangeAspect="1"/>
          </p:cNvSpPr>
          <p:nvPr/>
        </p:nvSpPr>
        <p:spPr>
          <a:xfrm>
            <a:off x="451110" y="3205132"/>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3</a:t>
            </a:r>
          </a:p>
        </p:txBody>
      </p:sp>
      <p:sp>
        <p:nvSpPr>
          <p:cNvPr id="10" name="object 96">
            <a:extLst>
              <a:ext uri="{FF2B5EF4-FFF2-40B4-BE49-F238E27FC236}">
                <a16:creationId xmlns:a16="http://schemas.microsoft.com/office/drawing/2014/main" id="{17FB9D8C-3813-9389-EF9C-1D1D06963881}"/>
              </a:ext>
            </a:extLst>
          </p:cNvPr>
          <p:cNvSpPr txBox="1"/>
          <p:nvPr/>
        </p:nvSpPr>
        <p:spPr>
          <a:xfrm>
            <a:off x="11594488" y="6256702"/>
            <a:ext cx="203272" cy="249194"/>
          </a:xfrm>
          <a:prstGeom prst="rect">
            <a:avLst/>
          </a:prstGeom>
        </p:spPr>
        <p:txBody>
          <a:bodyPr vert="horz" wrap="square" lIns="0" tIns="0" rIns="0" bIns="0" rtlCol="0">
            <a:spAutoFit/>
          </a:bodyPr>
          <a:lstStyle/>
          <a:p>
            <a:pPr marL="38965">
              <a:lnSpc>
                <a:spcPts val="1851"/>
              </a:lnSpc>
            </a:pPr>
            <a:fld id="{81D60167-4931-47E6-BA6A-407CBD079E47}" type="slidenum">
              <a:rPr sz="1585" dirty="0">
                <a:solidFill>
                  <a:srgbClr val="1E3964"/>
                </a:solidFill>
                <a:latin typeface="Proxima Nova Rg" panose="02000506030000020004" pitchFamily="50" charset="0"/>
                <a:cs typeface="Arial"/>
              </a:rPr>
              <a:pPr marL="38965">
                <a:lnSpc>
                  <a:spcPts val="1851"/>
                </a:lnSpc>
              </a:pPr>
              <a:t>2</a:t>
            </a:fld>
            <a:endParaRPr sz="1585">
              <a:latin typeface="Proxima Nova Rg" panose="02000506030000020004" pitchFamily="50" charset="0"/>
              <a:cs typeface="Arial"/>
            </a:endParaRPr>
          </a:p>
        </p:txBody>
      </p:sp>
      <p:sp>
        <p:nvSpPr>
          <p:cNvPr id="11" name="Oval 10">
            <a:extLst>
              <a:ext uri="{FF2B5EF4-FFF2-40B4-BE49-F238E27FC236}">
                <a16:creationId xmlns:a16="http://schemas.microsoft.com/office/drawing/2014/main" id="{3FBB0517-0135-CCBC-F50E-5ECFFA985DA6}"/>
              </a:ext>
            </a:extLst>
          </p:cNvPr>
          <p:cNvSpPr>
            <a:spLocks noChangeAspect="1"/>
          </p:cNvSpPr>
          <p:nvPr/>
        </p:nvSpPr>
        <p:spPr>
          <a:xfrm>
            <a:off x="451110" y="3962400"/>
            <a:ext cx="430985" cy="412039"/>
          </a:xfrm>
          <a:prstGeom prst="ellipse">
            <a:avLst/>
          </a:prstGeom>
          <a:solidFill>
            <a:srgbClr val="C223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2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717062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13"/>
          <p:cNvPicPr/>
          <p:nvPr/>
        </p:nvPicPr>
        <p:blipFill>
          <a:blip r:embed="rId3" cstate="print"/>
          <a:stretch>
            <a:fillRect/>
          </a:stretch>
        </p:blipFill>
        <p:spPr>
          <a:xfrm>
            <a:off x="3595043" y="941625"/>
            <a:ext cx="5506739" cy="4858128"/>
          </a:xfrm>
          <a:prstGeom prst="rect">
            <a:avLst/>
          </a:prstGeom>
        </p:spPr>
      </p:pic>
      <p:sp>
        <p:nvSpPr>
          <p:cNvPr id="15" name="object 15"/>
          <p:cNvSpPr/>
          <p:nvPr/>
        </p:nvSpPr>
        <p:spPr>
          <a:xfrm>
            <a:off x="17319" y="1"/>
            <a:ext cx="260422" cy="6855401"/>
          </a:xfrm>
          <a:custGeom>
            <a:avLst/>
            <a:gdLst/>
            <a:ahLst/>
            <a:cxnLst/>
            <a:rect l="l" t="t" r="r" b="b"/>
            <a:pathLst>
              <a:path w="254635" h="6703059">
                <a:moveTo>
                  <a:pt x="254203" y="0"/>
                </a:moveTo>
                <a:lnTo>
                  <a:pt x="0" y="0"/>
                </a:lnTo>
                <a:lnTo>
                  <a:pt x="0" y="6702552"/>
                </a:lnTo>
                <a:lnTo>
                  <a:pt x="254203" y="6702552"/>
                </a:lnTo>
                <a:lnTo>
                  <a:pt x="254203" y="0"/>
                </a:lnTo>
                <a:close/>
              </a:path>
            </a:pathLst>
          </a:custGeom>
          <a:solidFill>
            <a:srgbClr val="004F6E"/>
          </a:solidFill>
        </p:spPr>
        <p:txBody>
          <a:bodyPr wrap="square" lIns="0" tIns="0" rIns="0" bIns="0" rtlCol="0"/>
          <a:lstStyle/>
          <a:p>
            <a:pPr defTabSz="935157"/>
            <a:endParaRPr sz="1841" kern="0">
              <a:solidFill>
                <a:sysClr val="windowText" lastClr="000000"/>
              </a:solidFill>
            </a:endParaRPr>
          </a:p>
        </p:txBody>
      </p:sp>
      <p:pic>
        <p:nvPicPr>
          <p:cNvPr id="16" name="object 16"/>
          <p:cNvPicPr/>
          <p:nvPr/>
        </p:nvPicPr>
        <p:blipFill>
          <a:blip r:embed="rId4" cstate="print"/>
          <a:stretch>
            <a:fillRect/>
          </a:stretch>
        </p:blipFill>
        <p:spPr>
          <a:xfrm>
            <a:off x="2633654" y="6183811"/>
            <a:ext cx="6924690" cy="4069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627-5B47-445F-B034-596460C76EEB}"/>
              </a:ext>
            </a:extLst>
          </p:cNvPr>
          <p:cNvSpPr>
            <a:spLocks noGrp="1"/>
          </p:cNvSpPr>
          <p:nvPr>
            <p:ph type="title"/>
          </p:nvPr>
        </p:nvSpPr>
        <p:spPr>
          <a:xfrm>
            <a:off x="0" y="3198812"/>
            <a:ext cx="12287160" cy="460375"/>
          </a:xfrm>
        </p:spPr>
        <p:txBody>
          <a:bodyPr>
            <a:noAutofit/>
          </a:bodyPr>
          <a:lstStyle/>
          <a:p>
            <a:pPr algn="ctr"/>
            <a:r>
              <a:rPr lang="en-US" sz="4000" dirty="0">
                <a:latin typeface="Arial" panose="020B0604020202020204" pitchFamily="34" charset="0"/>
                <a:cs typeface="Arial" panose="020B0604020202020204" pitchFamily="34" charset="0"/>
              </a:rPr>
              <a:t>Complexity</a:t>
            </a:r>
          </a:p>
        </p:txBody>
      </p:sp>
    </p:spTree>
    <p:extLst>
      <p:ext uri="{BB962C8B-B14F-4D97-AF65-F5344CB8AC3E}">
        <p14:creationId xmlns:p14="http://schemas.microsoft.com/office/powerpoint/2010/main" val="161440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3">
            <a:extLst>
              <a:ext uri="{FF2B5EF4-FFF2-40B4-BE49-F238E27FC236}">
                <a16:creationId xmlns:a16="http://schemas.microsoft.com/office/drawing/2014/main" id="{3088205B-5D45-CDF9-2757-A901B4756BC9}"/>
              </a:ext>
            </a:extLst>
          </p:cNvPr>
          <p:cNvSpPr/>
          <p:nvPr/>
        </p:nvSpPr>
        <p:spPr>
          <a:xfrm>
            <a:off x="1410789" y="1316144"/>
            <a:ext cx="3255253" cy="509028"/>
          </a:xfrm>
          <a:prstGeom prst="roundRect">
            <a:avLst>
              <a:gd name="adj" fmla="val 50000"/>
            </a:avLst>
          </a:prstGeom>
          <a:solidFill>
            <a:srgbClr val="C22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0" b="1" dirty="0">
              <a:solidFill>
                <a:srgbClr val="C223B8"/>
              </a:solidFill>
              <a:latin typeface="Arial Black" panose="020B0A04020102020204" pitchFamily="34" charset="0"/>
            </a:endParaRPr>
          </a:p>
        </p:txBody>
      </p:sp>
      <p:sp>
        <p:nvSpPr>
          <p:cNvPr id="9" name="Rectangle: Rounded Corners 3">
            <a:extLst>
              <a:ext uri="{FF2B5EF4-FFF2-40B4-BE49-F238E27FC236}">
                <a16:creationId xmlns:a16="http://schemas.microsoft.com/office/drawing/2014/main" id="{27AE229B-A4E7-1DE4-34D7-7C4BED49F8E9}"/>
              </a:ext>
            </a:extLst>
          </p:cNvPr>
          <p:cNvSpPr/>
          <p:nvPr/>
        </p:nvSpPr>
        <p:spPr>
          <a:xfrm>
            <a:off x="7467600" y="1316144"/>
            <a:ext cx="3255253" cy="509028"/>
          </a:xfrm>
          <a:prstGeom prst="roundRect">
            <a:avLst>
              <a:gd name="adj" fmla="val 50000"/>
            </a:avLst>
          </a:prstGeom>
          <a:solidFill>
            <a:srgbClr val="C22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0" b="1" dirty="0">
              <a:latin typeface="Arial Black" panose="020B0A04020102020204" pitchFamily="34" charset="0"/>
            </a:endParaRPr>
          </a:p>
        </p:txBody>
      </p:sp>
      <p:sp>
        <p:nvSpPr>
          <p:cNvPr id="2" name="Title 1">
            <a:extLst>
              <a:ext uri="{FF2B5EF4-FFF2-40B4-BE49-F238E27FC236}">
                <a16:creationId xmlns:a16="http://schemas.microsoft.com/office/drawing/2014/main" id="{EF398B1E-07B0-8640-BB96-3AA77AC33A58}"/>
              </a:ext>
            </a:extLst>
          </p:cNvPr>
          <p:cNvSpPr>
            <a:spLocks noGrp="1"/>
          </p:cNvSpPr>
          <p:nvPr>
            <p:ph type="title"/>
          </p:nvPr>
        </p:nvSpPr>
        <p:spPr>
          <a:xfrm>
            <a:off x="623888" y="245110"/>
            <a:ext cx="9450724" cy="629543"/>
          </a:xfrm>
        </p:spPr>
        <p:txBody>
          <a:bodyPr/>
          <a:lstStyle/>
          <a:p>
            <a:pPr lvl="0">
              <a:defRPr/>
            </a:pPr>
            <a:r>
              <a:rPr lang="en-US" sz="4000" b="1" kern="1200" dirty="0">
                <a:latin typeface="Arial" panose="020B0604020202020204" pitchFamily="34" charset="0"/>
                <a:ea typeface="Libre Franklin" charset="0"/>
                <a:cs typeface="Arial" panose="020B0604020202020204" pitchFamily="34" charset="0"/>
              </a:rPr>
              <a:t>Complexity</a:t>
            </a:r>
            <a:endParaRPr lang="en-US" sz="4000" kern="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8AF353B-8FE2-4C3A-A12D-6A505E207697}"/>
              </a:ext>
            </a:extLst>
          </p:cNvPr>
          <p:cNvSpPr txBox="1"/>
          <p:nvPr/>
        </p:nvSpPr>
        <p:spPr>
          <a:xfrm>
            <a:off x="6714629" y="3971474"/>
            <a:ext cx="27774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6666"/>
                </a:solidFill>
                <a:effectLst/>
                <a:uLnTx/>
                <a:uFillTx/>
                <a:latin typeface="Libre Franklin" charset="0"/>
                <a:ea typeface="Libre Franklin" charset="0"/>
                <a:cs typeface="Libre Franklin" charset="0"/>
              </a:rPr>
            </a:br>
            <a:endParaRPr kumimoji="0" lang="en-US" sz="2800" b="0" i="0" u="none" strike="noStrike" kern="1200" cap="none" spc="0" normalizeH="0" baseline="0" noProof="0" dirty="0">
              <a:ln>
                <a:noFill/>
              </a:ln>
              <a:solidFill>
                <a:srgbClr val="006666"/>
              </a:solidFill>
              <a:effectLst/>
              <a:uLnTx/>
              <a:uFillTx/>
              <a:latin typeface="Libre Franklin" charset="0"/>
              <a:ea typeface="Libre Franklin" charset="0"/>
              <a:cs typeface="Libre Franklin" charset="0"/>
            </a:endParaRPr>
          </a:p>
        </p:txBody>
      </p:sp>
      <p:sp>
        <p:nvSpPr>
          <p:cNvPr id="6" name="TextBox 5">
            <a:extLst>
              <a:ext uri="{FF2B5EF4-FFF2-40B4-BE49-F238E27FC236}">
                <a16:creationId xmlns:a16="http://schemas.microsoft.com/office/drawing/2014/main" id="{4D106FF9-A9DC-4EC9-92C7-24E0805554C5}"/>
              </a:ext>
            </a:extLst>
          </p:cNvPr>
          <p:cNvSpPr txBox="1"/>
          <p:nvPr/>
        </p:nvSpPr>
        <p:spPr>
          <a:xfrm>
            <a:off x="1442172" y="1345243"/>
            <a:ext cx="313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Service-CPT</a:t>
            </a:r>
          </a:p>
        </p:txBody>
      </p:sp>
      <p:sp>
        <p:nvSpPr>
          <p:cNvPr id="16" name="TextBox 15">
            <a:extLst>
              <a:ext uri="{FF2B5EF4-FFF2-40B4-BE49-F238E27FC236}">
                <a16:creationId xmlns:a16="http://schemas.microsoft.com/office/drawing/2014/main" id="{F5ABBE52-E20F-4656-8C5D-08423D083C1F}"/>
              </a:ext>
            </a:extLst>
          </p:cNvPr>
          <p:cNvSpPr txBox="1"/>
          <p:nvPr/>
        </p:nvSpPr>
        <p:spPr>
          <a:xfrm>
            <a:off x="10102582" y="3632883"/>
            <a:ext cx="3134896"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Depression</a:t>
            </a:r>
          </a:p>
        </p:txBody>
      </p:sp>
      <p:sp>
        <p:nvSpPr>
          <p:cNvPr id="23" name="TextBox 22">
            <a:extLst>
              <a:ext uri="{FF2B5EF4-FFF2-40B4-BE49-F238E27FC236}">
                <a16:creationId xmlns:a16="http://schemas.microsoft.com/office/drawing/2014/main" id="{CBE55211-E78C-4F94-9883-6479411C01E2}"/>
              </a:ext>
            </a:extLst>
          </p:cNvPr>
          <p:cNvSpPr txBox="1"/>
          <p:nvPr/>
        </p:nvSpPr>
        <p:spPr>
          <a:xfrm>
            <a:off x="6851752" y="3774933"/>
            <a:ext cx="3134896"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CHF</a:t>
            </a:r>
          </a:p>
        </p:txBody>
      </p:sp>
      <p:sp>
        <p:nvSpPr>
          <p:cNvPr id="24" name="TextBox 23">
            <a:extLst>
              <a:ext uri="{FF2B5EF4-FFF2-40B4-BE49-F238E27FC236}">
                <a16:creationId xmlns:a16="http://schemas.microsoft.com/office/drawing/2014/main" id="{811377FF-18AA-4B74-9369-B04879D0D35C}"/>
              </a:ext>
            </a:extLst>
          </p:cNvPr>
          <p:cNvSpPr txBox="1"/>
          <p:nvPr/>
        </p:nvSpPr>
        <p:spPr>
          <a:xfrm>
            <a:off x="7516336" y="5655389"/>
            <a:ext cx="3134896"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CKD</a:t>
            </a:r>
          </a:p>
        </p:txBody>
      </p:sp>
      <p:sp>
        <p:nvSpPr>
          <p:cNvPr id="25" name="TextBox 24">
            <a:extLst>
              <a:ext uri="{FF2B5EF4-FFF2-40B4-BE49-F238E27FC236}">
                <a16:creationId xmlns:a16="http://schemas.microsoft.com/office/drawing/2014/main" id="{5F95718A-9D44-4997-A0FC-5AD0FE52C1AE}"/>
              </a:ext>
            </a:extLst>
          </p:cNvPr>
          <p:cNvSpPr txBox="1"/>
          <p:nvPr/>
        </p:nvSpPr>
        <p:spPr>
          <a:xfrm>
            <a:off x="7599880" y="1327941"/>
            <a:ext cx="313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Patient-HCC</a:t>
            </a:r>
          </a:p>
        </p:txBody>
      </p:sp>
      <p:cxnSp>
        <p:nvCxnSpPr>
          <p:cNvPr id="19" name="Straight Connector 18">
            <a:extLst>
              <a:ext uri="{FF2B5EF4-FFF2-40B4-BE49-F238E27FC236}">
                <a16:creationId xmlns:a16="http://schemas.microsoft.com/office/drawing/2014/main" id="{B01B9F26-90E7-43E3-8D60-272527B38690}"/>
              </a:ext>
            </a:extLst>
          </p:cNvPr>
          <p:cNvCxnSpPr>
            <a:cxnSpLocks/>
          </p:cNvCxnSpPr>
          <p:nvPr/>
        </p:nvCxnSpPr>
        <p:spPr>
          <a:xfrm>
            <a:off x="6096000" y="1460810"/>
            <a:ext cx="0" cy="489538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object 26">
            <a:extLst>
              <a:ext uri="{FF2B5EF4-FFF2-40B4-BE49-F238E27FC236}">
                <a16:creationId xmlns:a16="http://schemas.microsoft.com/office/drawing/2014/main" id="{7EBF8FDB-14C7-E7D0-F82E-FE2AABB01F42}"/>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4</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5" name="Holder 4">
            <a:extLst>
              <a:ext uri="{FF2B5EF4-FFF2-40B4-BE49-F238E27FC236}">
                <a16:creationId xmlns:a16="http://schemas.microsoft.com/office/drawing/2014/main" id="{09869454-C3C0-E6D8-1641-C4DF9C60E24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grpSp>
        <p:nvGrpSpPr>
          <p:cNvPr id="71" name="Group 70">
            <a:extLst>
              <a:ext uri="{FF2B5EF4-FFF2-40B4-BE49-F238E27FC236}">
                <a16:creationId xmlns:a16="http://schemas.microsoft.com/office/drawing/2014/main" id="{9D9D39F1-567A-3F05-A14C-EB3D269C9C05}"/>
              </a:ext>
            </a:extLst>
          </p:cNvPr>
          <p:cNvGrpSpPr/>
          <p:nvPr/>
        </p:nvGrpSpPr>
        <p:grpSpPr>
          <a:xfrm>
            <a:off x="8566504" y="2918406"/>
            <a:ext cx="1016884" cy="1616694"/>
            <a:chOff x="3697620" y="1332850"/>
            <a:chExt cx="2731251" cy="4342281"/>
          </a:xfrm>
        </p:grpSpPr>
        <p:sp>
          <p:nvSpPr>
            <p:cNvPr id="18" name="Freeform 17">
              <a:extLst>
                <a:ext uri="{FF2B5EF4-FFF2-40B4-BE49-F238E27FC236}">
                  <a16:creationId xmlns:a16="http://schemas.microsoft.com/office/drawing/2014/main" id="{2BBFCB7E-ED3D-25D5-3CEC-C00D3ED7563E}"/>
                </a:ext>
              </a:extLst>
            </p:cNvPr>
            <p:cNvSpPr/>
            <p:nvPr/>
          </p:nvSpPr>
          <p:spPr>
            <a:xfrm>
              <a:off x="4000327" y="2166854"/>
              <a:ext cx="2247028" cy="1614714"/>
            </a:xfrm>
            <a:custGeom>
              <a:avLst/>
              <a:gdLst>
                <a:gd name="connsiteX0" fmla="*/ 1669860 w 2247028"/>
                <a:gd name="connsiteY0" fmla="*/ 385624 h 1614714"/>
                <a:gd name="connsiteX1" fmla="*/ 1391905 w 2247028"/>
                <a:gd name="connsiteY1" fmla="*/ 782702 h 1614714"/>
                <a:gd name="connsiteX2" fmla="*/ 1344036 w 2247028"/>
                <a:gd name="connsiteY2" fmla="*/ 807597 h 1614714"/>
                <a:gd name="connsiteX3" fmla="*/ 1329977 w 2247028"/>
                <a:gd name="connsiteY3" fmla="*/ 805882 h 1614714"/>
                <a:gd name="connsiteX4" fmla="*/ 1286086 w 2247028"/>
                <a:gd name="connsiteY4" fmla="*/ 756436 h 1614714"/>
                <a:gd name="connsiteX5" fmla="*/ 1206670 w 2247028"/>
                <a:gd name="connsiteY5" fmla="*/ 121111 h 1614714"/>
                <a:gd name="connsiteX6" fmla="*/ 1206464 w 2247028"/>
                <a:gd name="connsiteY6" fmla="*/ 108767 h 1614714"/>
                <a:gd name="connsiteX7" fmla="*/ 1163190 w 2247028"/>
                <a:gd name="connsiteY7" fmla="*/ 20916 h 1614714"/>
                <a:gd name="connsiteX8" fmla="*/ 1155715 w 2247028"/>
                <a:gd name="connsiteY8" fmla="*/ 616 h 1614714"/>
                <a:gd name="connsiteX9" fmla="*/ 1147486 w 2247028"/>
                <a:gd name="connsiteY9" fmla="*/ 616 h 1614714"/>
                <a:gd name="connsiteX10" fmla="*/ 268084 w 2247028"/>
                <a:gd name="connsiteY10" fmla="*/ 372045 h 1614714"/>
                <a:gd name="connsiteX11" fmla="*/ 74 w 2247028"/>
                <a:gd name="connsiteY11" fmla="*/ 1208858 h 1614714"/>
                <a:gd name="connsiteX12" fmla="*/ 243670 w 2247028"/>
                <a:gd name="connsiteY12" fmla="*/ 1208858 h 1614714"/>
                <a:gd name="connsiteX13" fmla="*/ 388579 w 2247028"/>
                <a:gd name="connsiteY13" fmla="*/ 549942 h 1614714"/>
                <a:gd name="connsiteX14" fmla="*/ 467103 w 2247028"/>
                <a:gd name="connsiteY14" fmla="*/ 507354 h 1614714"/>
                <a:gd name="connsiteX15" fmla="*/ 525534 w 2247028"/>
                <a:gd name="connsiteY15" fmla="*/ 565784 h 1614714"/>
                <a:gd name="connsiteX16" fmla="*/ 525534 w 2247028"/>
                <a:gd name="connsiteY16" fmla="*/ 1520623 h 1614714"/>
                <a:gd name="connsiteX17" fmla="*/ 1616779 w 2247028"/>
                <a:gd name="connsiteY17" fmla="*/ 1520623 h 1614714"/>
                <a:gd name="connsiteX18" fmla="*/ 1616779 w 2247028"/>
                <a:gd name="connsiteY18" fmla="*/ 760688 h 1614714"/>
                <a:gd name="connsiteX19" fmla="*/ 1665608 w 2247028"/>
                <a:gd name="connsiteY19" fmla="*/ 703012 h 1614714"/>
                <a:gd name="connsiteX20" fmla="*/ 1730553 w 2247028"/>
                <a:gd name="connsiteY20" fmla="*/ 741623 h 1614714"/>
                <a:gd name="connsiteX21" fmla="*/ 2031276 w 2247028"/>
                <a:gd name="connsiteY21" fmla="*/ 1614715 h 1614714"/>
                <a:gd name="connsiteX22" fmla="*/ 2247029 w 2247028"/>
                <a:gd name="connsiteY22" fmla="*/ 1510336 h 1614714"/>
                <a:gd name="connsiteX23" fmla="*/ 1827045 w 2247028"/>
                <a:gd name="connsiteY23" fmla="*/ 328017 h 1614714"/>
                <a:gd name="connsiteX24" fmla="*/ 1673974 w 2247028"/>
                <a:gd name="connsiteY24" fmla="*/ 378835 h 1614714"/>
                <a:gd name="connsiteX25" fmla="*/ 1669997 w 2247028"/>
                <a:gd name="connsiteY25" fmla="*/ 385487 h 16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028" h="1614714">
                  <a:moveTo>
                    <a:pt x="1669860" y="385624"/>
                  </a:moveTo>
                  <a:lnTo>
                    <a:pt x="1391905" y="782702"/>
                  </a:lnTo>
                  <a:cubicBezTo>
                    <a:pt x="1380795" y="798544"/>
                    <a:pt x="1362758" y="807597"/>
                    <a:pt x="1344036" y="807597"/>
                  </a:cubicBezTo>
                  <a:cubicBezTo>
                    <a:pt x="1339373" y="807597"/>
                    <a:pt x="1334640" y="807048"/>
                    <a:pt x="1329977" y="805882"/>
                  </a:cubicBezTo>
                  <a:cubicBezTo>
                    <a:pt x="1306523" y="800053"/>
                    <a:pt x="1289035" y="780371"/>
                    <a:pt x="1286086" y="756436"/>
                  </a:cubicBezTo>
                  <a:lnTo>
                    <a:pt x="1206670" y="121111"/>
                  </a:lnTo>
                  <a:cubicBezTo>
                    <a:pt x="1206122" y="116928"/>
                    <a:pt x="1206122" y="112813"/>
                    <a:pt x="1206464" y="108767"/>
                  </a:cubicBezTo>
                  <a:cubicBezTo>
                    <a:pt x="1190211" y="81060"/>
                    <a:pt x="1175741" y="51777"/>
                    <a:pt x="1163190" y="20916"/>
                  </a:cubicBezTo>
                  <a:cubicBezTo>
                    <a:pt x="1160584" y="14606"/>
                    <a:pt x="1158116" y="7748"/>
                    <a:pt x="1155715" y="616"/>
                  </a:cubicBezTo>
                  <a:cubicBezTo>
                    <a:pt x="1152972" y="822"/>
                    <a:pt x="1150229" y="890"/>
                    <a:pt x="1147486" y="616"/>
                  </a:cubicBezTo>
                  <a:cubicBezTo>
                    <a:pt x="1142616" y="342"/>
                    <a:pt x="645754" y="-29971"/>
                    <a:pt x="268084" y="372045"/>
                  </a:cubicBezTo>
                  <a:cubicBezTo>
                    <a:pt x="18042" y="638204"/>
                    <a:pt x="-1435" y="1060246"/>
                    <a:pt x="74" y="1208858"/>
                  </a:cubicBezTo>
                  <a:lnTo>
                    <a:pt x="243670" y="1208858"/>
                  </a:lnTo>
                  <a:cubicBezTo>
                    <a:pt x="226319" y="859032"/>
                    <a:pt x="305255" y="640124"/>
                    <a:pt x="388579" y="549942"/>
                  </a:cubicBezTo>
                  <a:cubicBezTo>
                    <a:pt x="414708" y="521687"/>
                    <a:pt x="441112" y="507354"/>
                    <a:pt x="467103" y="507354"/>
                  </a:cubicBezTo>
                  <a:cubicBezTo>
                    <a:pt x="499405" y="507354"/>
                    <a:pt x="525534" y="533551"/>
                    <a:pt x="525534" y="565784"/>
                  </a:cubicBezTo>
                  <a:lnTo>
                    <a:pt x="525534" y="1520623"/>
                  </a:lnTo>
                  <a:lnTo>
                    <a:pt x="1616779" y="1520623"/>
                  </a:lnTo>
                  <a:lnTo>
                    <a:pt x="1616779" y="760688"/>
                  </a:lnTo>
                  <a:cubicBezTo>
                    <a:pt x="1616779" y="732159"/>
                    <a:pt x="1637421" y="707744"/>
                    <a:pt x="1665608" y="703012"/>
                  </a:cubicBezTo>
                  <a:cubicBezTo>
                    <a:pt x="1693657" y="698417"/>
                    <a:pt x="1721226" y="714602"/>
                    <a:pt x="1730553" y="741623"/>
                  </a:cubicBezTo>
                  <a:lnTo>
                    <a:pt x="2031276" y="1614715"/>
                  </a:lnTo>
                  <a:lnTo>
                    <a:pt x="2247029" y="1510336"/>
                  </a:lnTo>
                  <a:lnTo>
                    <a:pt x="1827045" y="328017"/>
                  </a:lnTo>
                  <a:cubicBezTo>
                    <a:pt x="1779519" y="356066"/>
                    <a:pt x="1728015" y="373142"/>
                    <a:pt x="1673974" y="378835"/>
                  </a:cubicBezTo>
                  <a:cubicBezTo>
                    <a:pt x="1672808" y="381098"/>
                    <a:pt x="1671505" y="383361"/>
                    <a:pt x="1669997" y="385487"/>
                  </a:cubicBezTo>
                  <a:close/>
                </a:path>
              </a:pathLst>
            </a:custGeom>
            <a:solidFill>
              <a:srgbClr val="007371"/>
            </a:solidFill>
            <a:ln w="6858" cap="flat">
              <a:noFill/>
              <a:prstDash val="solid"/>
              <a:miter/>
            </a:ln>
          </p:spPr>
          <p:txBody>
            <a:bodyPr rtlCol="0" anchor="ctr"/>
            <a:lstStyle/>
            <a:p>
              <a:endParaRPr lang="en-ES" dirty="0"/>
            </a:p>
          </p:txBody>
        </p:sp>
        <p:sp>
          <p:nvSpPr>
            <p:cNvPr id="20" name="Freeform 19">
              <a:extLst>
                <a:ext uri="{FF2B5EF4-FFF2-40B4-BE49-F238E27FC236}">
                  <a16:creationId xmlns:a16="http://schemas.microsoft.com/office/drawing/2014/main" id="{5D232D54-3AAA-8B76-169D-DB0A4F5E853F}"/>
                </a:ext>
              </a:extLst>
            </p:cNvPr>
            <p:cNvSpPr/>
            <p:nvPr/>
          </p:nvSpPr>
          <p:spPr>
            <a:xfrm>
              <a:off x="4291865" y="2922399"/>
              <a:ext cx="120289" cy="2635872"/>
            </a:xfrm>
            <a:custGeom>
              <a:avLst/>
              <a:gdLst>
                <a:gd name="connsiteX0" fmla="*/ 77976 w 120289"/>
                <a:gd name="connsiteY0" fmla="*/ 688749 h 2635872"/>
                <a:gd name="connsiteX1" fmla="*/ 0 w 120289"/>
                <a:gd name="connsiteY1" fmla="*/ 862188 h 2635872"/>
                <a:gd name="connsiteX2" fmla="*/ 0 w 120289"/>
                <a:gd name="connsiteY2" fmla="*/ 862599 h 2635872"/>
                <a:gd name="connsiteX3" fmla="*/ 0 w 120289"/>
                <a:gd name="connsiteY3" fmla="*/ 2635872 h 2635872"/>
                <a:gd name="connsiteX4" fmla="*/ 120289 w 120289"/>
                <a:gd name="connsiteY4" fmla="*/ 2635872 h 2635872"/>
                <a:gd name="connsiteX5" fmla="*/ 116860 w 120289"/>
                <a:gd name="connsiteY5" fmla="*/ 2616396 h 2635872"/>
                <a:gd name="connsiteX6" fmla="*/ 116860 w 120289"/>
                <a:gd name="connsiteY6" fmla="*/ 0 h 2635872"/>
                <a:gd name="connsiteX7" fmla="*/ 70775 w 120289"/>
                <a:gd name="connsiteY7" fmla="*/ 483969 h 2635872"/>
                <a:gd name="connsiteX8" fmla="*/ 77907 w 120289"/>
                <a:gd name="connsiteY8" fmla="*/ 511881 h 2635872"/>
                <a:gd name="connsiteX9" fmla="*/ 77907 w 120289"/>
                <a:gd name="connsiteY9" fmla="*/ 688749 h 263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 h="2635872">
                  <a:moveTo>
                    <a:pt x="77976" y="688749"/>
                  </a:moveTo>
                  <a:cubicBezTo>
                    <a:pt x="77976" y="757672"/>
                    <a:pt x="47800" y="819600"/>
                    <a:pt x="0" y="862188"/>
                  </a:cubicBezTo>
                  <a:cubicBezTo>
                    <a:pt x="0" y="862325"/>
                    <a:pt x="0" y="862462"/>
                    <a:pt x="0" y="862599"/>
                  </a:cubicBezTo>
                  <a:lnTo>
                    <a:pt x="0" y="2635872"/>
                  </a:lnTo>
                  <a:lnTo>
                    <a:pt x="120289" y="2635872"/>
                  </a:lnTo>
                  <a:cubicBezTo>
                    <a:pt x="118095" y="2629769"/>
                    <a:pt x="116860" y="2623254"/>
                    <a:pt x="116860" y="2616396"/>
                  </a:cubicBezTo>
                  <a:lnTo>
                    <a:pt x="116860" y="0"/>
                  </a:lnTo>
                  <a:cubicBezTo>
                    <a:pt x="83256" y="98138"/>
                    <a:pt x="55138" y="254295"/>
                    <a:pt x="70775" y="483969"/>
                  </a:cubicBezTo>
                  <a:cubicBezTo>
                    <a:pt x="75301" y="492267"/>
                    <a:pt x="77907" y="501800"/>
                    <a:pt x="77907" y="511881"/>
                  </a:cubicBezTo>
                  <a:lnTo>
                    <a:pt x="77907" y="688749"/>
                  </a:lnTo>
                  <a:close/>
                </a:path>
              </a:pathLst>
            </a:custGeom>
            <a:solidFill>
              <a:srgbClr val="FFFFFF"/>
            </a:solidFill>
            <a:ln w="6858" cap="flat">
              <a:noFill/>
              <a:prstDash val="solid"/>
              <a:miter/>
            </a:ln>
          </p:spPr>
          <p:txBody>
            <a:bodyPr rtlCol="0" anchor="ctr"/>
            <a:lstStyle/>
            <a:p>
              <a:endParaRPr lang="en-ES"/>
            </a:p>
          </p:txBody>
        </p:sp>
        <p:sp>
          <p:nvSpPr>
            <p:cNvPr id="22" name="Freeform 21">
              <a:extLst>
                <a:ext uri="{FF2B5EF4-FFF2-40B4-BE49-F238E27FC236}">
                  <a16:creationId xmlns:a16="http://schemas.microsoft.com/office/drawing/2014/main" id="{E389EDEE-8CA7-22CD-EA1F-037B52146DF6}"/>
                </a:ext>
              </a:extLst>
            </p:cNvPr>
            <p:cNvSpPr/>
            <p:nvPr/>
          </p:nvSpPr>
          <p:spPr>
            <a:xfrm>
              <a:off x="5343403" y="2437607"/>
              <a:ext cx="195109" cy="320542"/>
            </a:xfrm>
            <a:custGeom>
              <a:avLst/>
              <a:gdLst>
                <a:gd name="connsiteX0" fmla="*/ 195110 w 195109"/>
                <a:gd name="connsiteY0" fmla="*/ 99030 h 320542"/>
                <a:gd name="connsiteX1" fmla="*/ 0 w 195109"/>
                <a:gd name="connsiteY1" fmla="*/ 0 h 320542"/>
                <a:gd name="connsiteX2" fmla="*/ 40051 w 195109"/>
                <a:gd name="connsiteY2" fmla="*/ 320543 h 320542"/>
                <a:gd name="connsiteX3" fmla="*/ 195110 w 195109"/>
                <a:gd name="connsiteY3" fmla="*/ 99030 h 320542"/>
              </a:gdLst>
              <a:ahLst/>
              <a:cxnLst>
                <a:cxn ang="0">
                  <a:pos x="connsiteX0" y="connsiteY0"/>
                </a:cxn>
                <a:cxn ang="0">
                  <a:pos x="connsiteX1" y="connsiteY1"/>
                </a:cxn>
                <a:cxn ang="0">
                  <a:pos x="connsiteX2" y="connsiteY2"/>
                </a:cxn>
                <a:cxn ang="0">
                  <a:pos x="connsiteX3" y="connsiteY3"/>
                </a:cxn>
              </a:cxnLst>
              <a:rect l="l" t="t" r="r" b="b"/>
              <a:pathLst>
                <a:path w="195109" h="320542">
                  <a:moveTo>
                    <a:pt x="195110" y="99030"/>
                  </a:moveTo>
                  <a:cubicBezTo>
                    <a:pt x="125090" y="82433"/>
                    <a:pt x="58704" y="48280"/>
                    <a:pt x="0" y="0"/>
                  </a:cubicBezTo>
                  <a:lnTo>
                    <a:pt x="40051" y="320543"/>
                  </a:lnTo>
                  <a:lnTo>
                    <a:pt x="195110" y="99030"/>
                  </a:lnTo>
                  <a:close/>
                </a:path>
              </a:pathLst>
            </a:custGeom>
            <a:solidFill>
              <a:srgbClr val="FFFFFF"/>
            </a:solidFill>
            <a:ln w="6858" cap="flat">
              <a:noFill/>
              <a:prstDash val="solid"/>
              <a:miter/>
            </a:ln>
          </p:spPr>
          <p:txBody>
            <a:bodyPr rtlCol="0" anchor="ctr"/>
            <a:lstStyle/>
            <a:p>
              <a:endParaRPr lang="en-ES"/>
            </a:p>
          </p:txBody>
        </p:sp>
        <p:sp>
          <p:nvSpPr>
            <p:cNvPr id="26" name="Freeform 25">
              <a:extLst>
                <a:ext uri="{FF2B5EF4-FFF2-40B4-BE49-F238E27FC236}">
                  <a16:creationId xmlns:a16="http://schemas.microsoft.com/office/drawing/2014/main" id="{2E7A8643-33A8-0D15-B088-2624D46170E8}"/>
                </a:ext>
              </a:extLst>
            </p:cNvPr>
            <p:cNvSpPr/>
            <p:nvPr/>
          </p:nvSpPr>
          <p:spPr>
            <a:xfrm>
              <a:off x="4019054" y="3492710"/>
              <a:ext cx="233857" cy="233857"/>
            </a:xfrm>
            <a:custGeom>
              <a:avLst/>
              <a:gdLst>
                <a:gd name="connsiteX0" fmla="*/ 115420 w 233857"/>
                <a:gd name="connsiteY0" fmla="*/ 233858 h 233857"/>
                <a:gd name="connsiteX1" fmla="*/ 233858 w 233857"/>
                <a:gd name="connsiteY1" fmla="*/ 118438 h 233857"/>
                <a:gd name="connsiteX2" fmla="*/ 233858 w 233857"/>
                <a:gd name="connsiteY2" fmla="*/ 0 h 233857"/>
                <a:gd name="connsiteX3" fmla="*/ 0 w 233857"/>
                <a:gd name="connsiteY3" fmla="*/ 0 h 233857"/>
                <a:gd name="connsiteX4" fmla="*/ 0 w 233857"/>
                <a:gd name="connsiteY4" fmla="*/ 118438 h 233857"/>
                <a:gd name="connsiteX5" fmla="*/ 115420 w 233857"/>
                <a:gd name="connsiteY5" fmla="*/ 233858 h 2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57" h="233857">
                  <a:moveTo>
                    <a:pt x="115420" y="233858"/>
                  </a:moveTo>
                  <a:cubicBezTo>
                    <a:pt x="182080" y="233858"/>
                    <a:pt x="233858" y="182080"/>
                    <a:pt x="233858" y="118438"/>
                  </a:cubicBezTo>
                  <a:lnTo>
                    <a:pt x="233858" y="0"/>
                  </a:lnTo>
                  <a:lnTo>
                    <a:pt x="0" y="0"/>
                  </a:lnTo>
                  <a:lnTo>
                    <a:pt x="0" y="118438"/>
                  </a:lnTo>
                  <a:cubicBezTo>
                    <a:pt x="0" y="182080"/>
                    <a:pt x="51778" y="233858"/>
                    <a:pt x="115420" y="233858"/>
                  </a:cubicBezTo>
                  <a:close/>
                </a:path>
              </a:pathLst>
            </a:custGeom>
            <a:solidFill>
              <a:srgbClr val="FFFFFF"/>
            </a:solidFill>
            <a:ln w="6858" cap="flat">
              <a:noFill/>
              <a:prstDash val="solid"/>
              <a:miter/>
            </a:ln>
          </p:spPr>
          <p:txBody>
            <a:bodyPr rtlCol="0" anchor="ctr"/>
            <a:lstStyle/>
            <a:p>
              <a:endParaRPr lang="en-ES"/>
            </a:p>
          </p:txBody>
        </p:sp>
        <p:sp>
          <p:nvSpPr>
            <p:cNvPr id="28" name="Freeform 27">
              <a:extLst>
                <a:ext uri="{FF2B5EF4-FFF2-40B4-BE49-F238E27FC236}">
                  <a16:creationId xmlns:a16="http://schemas.microsoft.com/office/drawing/2014/main" id="{F7F87994-D568-5D3C-0359-77FBB5DB2859}"/>
                </a:ext>
              </a:extLst>
            </p:cNvPr>
            <p:cNvSpPr/>
            <p:nvPr/>
          </p:nvSpPr>
          <p:spPr>
            <a:xfrm>
              <a:off x="5112008" y="1566161"/>
              <a:ext cx="271512" cy="261769"/>
            </a:xfrm>
            <a:custGeom>
              <a:avLst/>
              <a:gdLst>
                <a:gd name="connsiteX0" fmla="*/ 125438 w 271512"/>
                <a:gd name="connsiteY0" fmla="*/ 0 h 261769"/>
                <a:gd name="connsiteX1" fmla="*/ 14544 w 271512"/>
                <a:gd name="connsiteY1" fmla="*/ 116312 h 261769"/>
                <a:gd name="connsiteX2" fmla="*/ 828 w 271512"/>
                <a:gd name="connsiteY2" fmla="*/ 225080 h 261769"/>
                <a:gd name="connsiteX3" fmla="*/ 107265 w 271512"/>
                <a:gd name="connsiteY3" fmla="*/ 179954 h 261769"/>
                <a:gd name="connsiteX4" fmla="*/ 253408 w 271512"/>
                <a:gd name="connsiteY4" fmla="*/ 261770 h 261769"/>
                <a:gd name="connsiteX5" fmla="*/ 271445 w 271512"/>
                <a:gd name="connsiteY5" fmla="*/ 186743 h 261769"/>
                <a:gd name="connsiteX6" fmla="*/ 132022 w 271512"/>
                <a:gd name="connsiteY6" fmla="*/ 6378 h 261769"/>
                <a:gd name="connsiteX7" fmla="*/ 129484 w 271512"/>
                <a:gd name="connsiteY7" fmla="*/ 4252 h 261769"/>
                <a:gd name="connsiteX8" fmla="*/ 125507 w 271512"/>
                <a:gd name="connsiteY8" fmla="*/ 0 h 2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512" h="261769">
                  <a:moveTo>
                    <a:pt x="125438" y="0"/>
                  </a:moveTo>
                  <a:cubicBezTo>
                    <a:pt x="54732" y="17694"/>
                    <a:pt x="23460" y="90388"/>
                    <a:pt x="14544" y="116312"/>
                  </a:cubicBezTo>
                  <a:cubicBezTo>
                    <a:pt x="2886" y="150122"/>
                    <a:pt x="-2121" y="187841"/>
                    <a:pt x="828" y="225080"/>
                  </a:cubicBezTo>
                  <a:cubicBezTo>
                    <a:pt x="28260" y="196687"/>
                    <a:pt x="66185" y="179954"/>
                    <a:pt x="107265" y="179954"/>
                  </a:cubicBezTo>
                  <a:cubicBezTo>
                    <a:pt x="137577" y="180160"/>
                    <a:pt x="199848" y="190104"/>
                    <a:pt x="253408" y="261770"/>
                  </a:cubicBezTo>
                  <a:cubicBezTo>
                    <a:pt x="264244" y="240236"/>
                    <a:pt x="272337" y="214518"/>
                    <a:pt x="271445" y="186743"/>
                  </a:cubicBezTo>
                  <a:cubicBezTo>
                    <a:pt x="215621" y="149093"/>
                    <a:pt x="149373" y="84559"/>
                    <a:pt x="132022" y="6378"/>
                  </a:cubicBezTo>
                  <a:cubicBezTo>
                    <a:pt x="131199" y="5692"/>
                    <a:pt x="130239" y="5006"/>
                    <a:pt x="129484" y="4252"/>
                  </a:cubicBezTo>
                  <a:cubicBezTo>
                    <a:pt x="128044" y="2880"/>
                    <a:pt x="126741" y="1440"/>
                    <a:pt x="125507" y="0"/>
                  </a:cubicBezTo>
                  <a:close/>
                </a:path>
              </a:pathLst>
            </a:custGeom>
            <a:solidFill>
              <a:srgbClr val="FFFFFF"/>
            </a:solidFill>
            <a:ln w="6858" cap="flat">
              <a:noFill/>
              <a:prstDash val="solid"/>
              <a:miter/>
            </a:ln>
          </p:spPr>
          <p:txBody>
            <a:bodyPr rtlCol="0" anchor="ctr"/>
            <a:lstStyle/>
            <a:p>
              <a:endParaRPr lang="en-ES"/>
            </a:p>
          </p:txBody>
        </p:sp>
        <p:sp>
          <p:nvSpPr>
            <p:cNvPr id="29" name="Freeform 28">
              <a:extLst>
                <a:ext uri="{FF2B5EF4-FFF2-40B4-BE49-F238E27FC236}">
                  <a16:creationId xmlns:a16="http://schemas.microsoft.com/office/drawing/2014/main" id="{BAA0D412-504E-FDA5-4A5B-9C454B4A7979}"/>
                </a:ext>
              </a:extLst>
            </p:cNvPr>
            <p:cNvSpPr/>
            <p:nvPr/>
          </p:nvSpPr>
          <p:spPr>
            <a:xfrm>
              <a:off x="6054440" y="3794942"/>
              <a:ext cx="257502" cy="252865"/>
            </a:xfrm>
            <a:custGeom>
              <a:avLst/>
              <a:gdLst>
                <a:gd name="connsiteX0" fmla="*/ 23866 w 257502"/>
                <a:gd name="connsiteY0" fmla="*/ 175016 h 252865"/>
                <a:gd name="connsiteX1" fmla="*/ 170558 w 257502"/>
                <a:gd name="connsiteY1" fmla="*/ 246545 h 252865"/>
                <a:gd name="connsiteX2" fmla="*/ 179748 w 257502"/>
                <a:gd name="connsiteY2" fmla="*/ 243390 h 252865"/>
                <a:gd name="connsiteX3" fmla="*/ 251209 w 257502"/>
                <a:gd name="connsiteY3" fmla="*/ 96698 h 252865"/>
                <a:gd name="connsiteX4" fmla="*/ 217947 w 257502"/>
                <a:gd name="connsiteY4" fmla="*/ 0 h 252865"/>
                <a:gd name="connsiteX5" fmla="*/ 0 w 257502"/>
                <a:gd name="connsiteY5" fmla="*/ 105476 h 252865"/>
                <a:gd name="connsiteX6" fmla="*/ 23934 w 257502"/>
                <a:gd name="connsiteY6" fmla="*/ 174948 h 2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02" h="252865">
                  <a:moveTo>
                    <a:pt x="23866" y="175016"/>
                  </a:moveTo>
                  <a:cubicBezTo>
                    <a:pt x="44577" y="235161"/>
                    <a:pt x="110345" y="267325"/>
                    <a:pt x="170558" y="246545"/>
                  </a:cubicBezTo>
                  <a:lnTo>
                    <a:pt x="179748" y="243390"/>
                  </a:lnTo>
                  <a:cubicBezTo>
                    <a:pt x="239824" y="222679"/>
                    <a:pt x="271920" y="156911"/>
                    <a:pt x="251209" y="96698"/>
                  </a:cubicBezTo>
                  <a:lnTo>
                    <a:pt x="217947" y="0"/>
                  </a:lnTo>
                  <a:lnTo>
                    <a:pt x="0" y="105476"/>
                  </a:lnTo>
                  <a:lnTo>
                    <a:pt x="23934" y="174948"/>
                  </a:lnTo>
                  <a:close/>
                </a:path>
              </a:pathLst>
            </a:custGeom>
            <a:solidFill>
              <a:srgbClr val="FFFFFF"/>
            </a:solidFill>
            <a:ln w="6858" cap="flat">
              <a:noFill/>
              <a:prstDash val="solid"/>
              <a:miter/>
            </a:ln>
          </p:spPr>
          <p:txBody>
            <a:bodyPr rtlCol="0" anchor="ctr"/>
            <a:lstStyle/>
            <a:p>
              <a:endParaRPr lang="en-ES"/>
            </a:p>
          </p:txBody>
        </p:sp>
        <p:sp>
          <p:nvSpPr>
            <p:cNvPr id="30" name="Freeform 29">
              <a:extLst>
                <a:ext uri="{FF2B5EF4-FFF2-40B4-BE49-F238E27FC236}">
                  <a16:creationId xmlns:a16="http://schemas.microsoft.com/office/drawing/2014/main" id="{B69442DA-88B7-3F1D-CC4A-1E9744FD9EAC}"/>
                </a:ext>
              </a:extLst>
            </p:cNvPr>
            <p:cNvSpPr/>
            <p:nvPr/>
          </p:nvSpPr>
          <p:spPr>
            <a:xfrm>
              <a:off x="5186533" y="1451172"/>
              <a:ext cx="814862" cy="979872"/>
            </a:xfrm>
            <a:custGeom>
              <a:avLst/>
              <a:gdLst>
                <a:gd name="connsiteX0" fmla="*/ 54891 w 814862"/>
                <a:gd name="connsiteY0" fmla="*/ 550815 h 979872"/>
                <a:gd name="connsiteX1" fmla="*/ 85135 w 814862"/>
                <a:gd name="connsiteY1" fmla="*/ 692569 h 979872"/>
                <a:gd name="connsiteX2" fmla="*/ 407529 w 814862"/>
                <a:gd name="connsiteY2" fmla="*/ 977176 h 979872"/>
                <a:gd name="connsiteX3" fmla="*/ 677597 w 814862"/>
                <a:gd name="connsiteY3" fmla="*/ 856339 h 979872"/>
                <a:gd name="connsiteX4" fmla="*/ 698308 w 814862"/>
                <a:gd name="connsiteY4" fmla="*/ 107239 h 979872"/>
                <a:gd name="connsiteX5" fmla="*/ 174014 w 814862"/>
                <a:gd name="connsiteY5" fmla="*/ 79190 h 979872"/>
                <a:gd name="connsiteX6" fmla="*/ 170037 w 814862"/>
                <a:gd name="connsiteY6" fmla="*/ 82619 h 979872"/>
                <a:gd name="connsiteX7" fmla="*/ 279902 w 814862"/>
                <a:gd name="connsiteY7" fmla="*/ 215801 h 979872"/>
                <a:gd name="connsiteX8" fmla="*/ 308225 w 814862"/>
                <a:gd name="connsiteY8" fmla="*/ 254206 h 979872"/>
                <a:gd name="connsiteX9" fmla="*/ 209059 w 814862"/>
                <a:gd name="connsiteY9" fmla="*/ 528115 h 979872"/>
                <a:gd name="connsiteX10" fmla="*/ 156458 w 814862"/>
                <a:gd name="connsiteY10" fmla="*/ 541008 h 979872"/>
                <a:gd name="connsiteX11" fmla="*/ 115859 w 814862"/>
                <a:gd name="connsiteY11" fmla="*/ 505140 h 979872"/>
                <a:gd name="connsiteX12" fmla="*/ 32945 w 814862"/>
                <a:gd name="connsiteY12" fmla="*/ 411940 h 979872"/>
                <a:gd name="connsiteX13" fmla="*/ 2907 w 814862"/>
                <a:gd name="connsiteY13" fmla="*/ 432994 h 979872"/>
                <a:gd name="connsiteX14" fmla="*/ 33220 w 814862"/>
                <a:gd name="connsiteY14" fmla="*/ 511450 h 979872"/>
                <a:gd name="connsiteX15" fmla="*/ 54822 w 814862"/>
                <a:gd name="connsiteY15" fmla="*/ 550883 h 9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862" h="979872">
                  <a:moveTo>
                    <a:pt x="54891" y="550815"/>
                  </a:moveTo>
                  <a:cubicBezTo>
                    <a:pt x="61063" y="608353"/>
                    <a:pt x="72379" y="661297"/>
                    <a:pt x="85135" y="692569"/>
                  </a:cubicBezTo>
                  <a:cubicBezTo>
                    <a:pt x="147885" y="846943"/>
                    <a:pt x="274415" y="958660"/>
                    <a:pt x="407529" y="977176"/>
                  </a:cubicBezTo>
                  <a:cubicBezTo>
                    <a:pt x="511222" y="991304"/>
                    <a:pt x="604765" y="949744"/>
                    <a:pt x="677597" y="856339"/>
                  </a:cubicBezTo>
                  <a:cubicBezTo>
                    <a:pt x="884983" y="590248"/>
                    <a:pt x="828405" y="235004"/>
                    <a:pt x="698308" y="107239"/>
                  </a:cubicBezTo>
                  <a:cubicBezTo>
                    <a:pt x="565469" y="-23406"/>
                    <a:pt x="310694" y="-36985"/>
                    <a:pt x="174014" y="79190"/>
                  </a:cubicBezTo>
                  <a:cubicBezTo>
                    <a:pt x="172574" y="80424"/>
                    <a:pt x="171340" y="81522"/>
                    <a:pt x="170037" y="82619"/>
                  </a:cubicBezTo>
                  <a:cubicBezTo>
                    <a:pt x="170174" y="141255"/>
                    <a:pt x="255076" y="201811"/>
                    <a:pt x="279902" y="215801"/>
                  </a:cubicBezTo>
                  <a:cubicBezTo>
                    <a:pt x="294372" y="223962"/>
                    <a:pt x="304728" y="238021"/>
                    <a:pt x="308225" y="254206"/>
                  </a:cubicBezTo>
                  <a:cubicBezTo>
                    <a:pt x="341898" y="409128"/>
                    <a:pt x="214477" y="523314"/>
                    <a:pt x="209059" y="528115"/>
                  </a:cubicBezTo>
                  <a:cubicBezTo>
                    <a:pt x="194657" y="540802"/>
                    <a:pt x="174974" y="545534"/>
                    <a:pt x="156458" y="541008"/>
                  </a:cubicBezTo>
                  <a:cubicBezTo>
                    <a:pt x="137873" y="536413"/>
                    <a:pt x="122717" y="523040"/>
                    <a:pt x="115859" y="505140"/>
                  </a:cubicBezTo>
                  <a:cubicBezTo>
                    <a:pt x="89730" y="436697"/>
                    <a:pt x="55851" y="412146"/>
                    <a:pt x="32945" y="411940"/>
                  </a:cubicBezTo>
                  <a:cubicBezTo>
                    <a:pt x="19984" y="411940"/>
                    <a:pt x="8119" y="419895"/>
                    <a:pt x="2907" y="432994"/>
                  </a:cubicBezTo>
                  <a:cubicBezTo>
                    <a:pt x="-5871" y="454871"/>
                    <a:pt x="5513" y="483949"/>
                    <a:pt x="33220" y="511450"/>
                  </a:cubicBezTo>
                  <a:cubicBezTo>
                    <a:pt x="44947" y="520845"/>
                    <a:pt x="53108" y="534767"/>
                    <a:pt x="54822" y="550883"/>
                  </a:cubicBezTo>
                  <a:close/>
                </a:path>
              </a:pathLst>
            </a:custGeom>
            <a:solidFill>
              <a:srgbClr val="FFFFFF"/>
            </a:solidFill>
            <a:ln w="6858" cap="flat">
              <a:noFill/>
              <a:prstDash val="solid"/>
              <a:miter/>
            </a:ln>
          </p:spPr>
          <p:txBody>
            <a:bodyPr rtlCol="0" anchor="ctr"/>
            <a:lstStyle/>
            <a:p>
              <a:endParaRPr lang="en-ES"/>
            </a:p>
          </p:txBody>
        </p:sp>
        <p:sp>
          <p:nvSpPr>
            <p:cNvPr id="31" name="Freeform 30">
              <a:extLst>
                <a:ext uri="{FF2B5EF4-FFF2-40B4-BE49-F238E27FC236}">
                  <a16:creationId xmlns:a16="http://schemas.microsoft.com/office/drawing/2014/main" id="{78F9BC86-A27F-8870-7899-4216B24E2295}"/>
                </a:ext>
              </a:extLst>
            </p:cNvPr>
            <p:cNvSpPr/>
            <p:nvPr/>
          </p:nvSpPr>
          <p:spPr>
            <a:xfrm>
              <a:off x="4522157" y="3804475"/>
              <a:ext cx="1419948" cy="1753796"/>
            </a:xfrm>
            <a:custGeom>
              <a:avLst/>
              <a:gdLst>
                <a:gd name="connsiteX0" fmla="*/ 206 w 1419948"/>
                <a:gd name="connsiteY0" fmla="*/ 1753796 h 1753796"/>
                <a:gd name="connsiteX1" fmla="*/ 874463 w 1419948"/>
                <a:gd name="connsiteY1" fmla="*/ 1753796 h 1753796"/>
                <a:gd name="connsiteX2" fmla="*/ 866851 w 1419948"/>
                <a:gd name="connsiteY2" fmla="*/ 1725061 h 1753796"/>
                <a:gd name="connsiteX3" fmla="*/ 742653 w 1419948"/>
                <a:gd name="connsiteY3" fmla="*/ 1646126 h 1753796"/>
                <a:gd name="connsiteX4" fmla="*/ 673524 w 1419948"/>
                <a:gd name="connsiteY4" fmla="*/ 1630832 h 1753796"/>
                <a:gd name="connsiteX5" fmla="*/ 649110 w 1419948"/>
                <a:gd name="connsiteY5" fmla="*/ 1630078 h 1753796"/>
                <a:gd name="connsiteX6" fmla="*/ 327675 w 1419948"/>
                <a:gd name="connsiteY6" fmla="*/ 1667317 h 1753796"/>
                <a:gd name="connsiteX7" fmla="*/ 306004 w 1419948"/>
                <a:gd name="connsiteY7" fmla="*/ 1671500 h 1753796"/>
                <a:gd name="connsiteX8" fmla="*/ 251688 w 1419948"/>
                <a:gd name="connsiteY8" fmla="*/ 1634741 h 1753796"/>
                <a:gd name="connsiteX9" fmla="*/ 284264 w 1419948"/>
                <a:gd name="connsiteY9" fmla="*/ 1558755 h 1753796"/>
                <a:gd name="connsiteX10" fmla="*/ 550080 w 1419948"/>
                <a:gd name="connsiteY10" fmla="*/ 1504028 h 1753796"/>
                <a:gd name="connsiteX11" fmla="*/ 549189 w 1419948"/>
                <a:gd name="connsiteY11" fmla="*/ 1486814 h 1753796"/>
                <a:gd name="connsiteX12" fmla="*/ 549189 w 1419948"/>
                <a:gd name="connsiteY12" fmla="*/ 214381 h 1753796"/>
                <a:gd name="connsiteX13" fmla="*/ 607619 w 1419948"/>
                <a:gd name="connsiteY13" fmla="*/ 155951 h 1753796"/>
                <a:gd name="connsiteX14" fmla="*/ 666049 w 1419948"/>
                <a:gd name="connsiteY14" fmla="*/ 214381 h 1753796"/>
                <a:gd name="connsiteX15" fmla="*/ 666049 w 1419948"/>
                <a:gd name="connsiteY15" fmla="*/ 1486814 h 1753796"/>
                <a:gd name="connsiteX16" fmla="*/ 763707 w 1419948"/>
                <a:gd name="connsiteY16" fmla="*/ 1531049 h 1753796"/>
                <a:gd name="connsiteX17" fmla="*/ 983712 w 1419948"/>
                <a:gd name="connsiteY17" fmla="*/ 1724993 h 1753796"/>
                <a:gd name="connsiteX18" fmla="*/ 976099 w 1419948"/>
                <a:gd name="connsiteY18" fmla="*/ 1753728 h 1753796"/>
                <a:gd name="connsiteX19" fmla="*/ 1419949 w 1419948"/>
                <a:gd name="connsiteY19" fmla="*/ 1753728 h 1753796"/>
                <a:gd name="connsiteX20" fmla="*/ 1412337 w 1419948"/>
                <a:gd name="connsiteY20" fmla="*/ 1724993 h 1753796"/>
                <a:gd name="connsiteX21" fmla="*/ 1288138 w 1419948"/>
                <a:gd name="connsiteY21" fmla="*/ 1646057 h 1753796"/>
                <a:gd name="connsiteX22" fmla="*/ 1131982 w 1419948"/>
                <a:gd name="connsiteY22" fmla="*/ 1584267 h 1753796"/>
                <a:gd name="connsiteX23" fmla="*/ 1101601 w 1419948"/>
                <a:gd name="connsiteY23" fmla="*/ 1614648 h 1753796"/>
                <a:gd name="connsiteX24" fmla="*/ 1060247 w 1419948"/>
                <a:gd name="connsiteY24" fmla="*/ 1631793 h 1753796"/>
                <a:gd name="connsiteX25" fmla="*/ 1018893 w 1419948"/>
                <a:gd name="connsiteY25" fmla="*/ 1614648 h 1753796"/>
                <a:gd name="connsiteX26" fmla="*/ 1018893 w 1419948"/>
                <a:gd name="connsiteY26" fmla="*/ 1532009 h 1753796"/>
                <a:gd name="connsiteX27" fmla="*/ 1058601 w 1419948"/>
                <a:gd name="connsiteY27" fmla="*/ 1492301 h 1753796"/>
                <a:gd name="connsiteX28" fmla="*/ 1094674 w 1419948"/>
                <a:gd name="connsiteY28" fmla="*/ 1475430 h 1753796"/>
                <a:gd name="connsiteX29" fmla="*/ 1094674 w 1419948"/>
                <a:gd name="connsiteY29" fmla="*/ 0 h 1753796"/>
                <a:gd name="connsiteX30" fmla="*/ 3429 w 1419948"/>
                <a:gd name="connsiteY30" fmla="*/ 0 h 1753796"/>
                <a:gd name="connsiteX31" fmla="*/ 3429 w 1419948"/>
                <a:gd name="connsiteY31" fmla="*/ 1734251 h 1753796"/>
                <a:gd name="connsiteX32" fmla="*/ 0 w 1419948"/>
                <a:gd name="connsiteY32" fmla="*/ 1753728 h 17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19948" h="1753796">
                  <a:moveTo>
                    <a:pt x="206" y="1753796"/>
                  </a:moveTo>
                  <a:lnTo>
                    <a:pt x="874463" y="1753796"/>
                  </a:lnTo>
                  <a:cubicBezTo>
                    <a:pt x="869663" y="1745292"/>
                    <a:pt x="866851" y="1735486"/>
                    <a:pt x="866851" y="1725061"/>
                  </a:cubicBezTo>
                  <a:cubicBezTo>
                    <a:pt x="866851" y="1678427"/>
                    <a:pt x="845934" y="1665122"/>
                    <a:pt x="742653" y="1646126"/>
                  </a:cubicBezTo>
                  <a:cubicBezTo>
                    <a:pt x="721530" y="1642217"/>
                    <a:pt x="697390" y="1637759"/>
                    <a:pt x="673524" y="1630832"/>
                  </a:cubicBezTo>
                  <a:cubicBezTo>
                    <a:pt x="665637" y="1632273"/>
                    <a:pt x="657408" y="1632135"/>
                    <a:pt x="649110" y="1630078"/>
                  </a:cubicBezTo>
                  <a:cubicBezTo>
                    <a:pt x="533758" y="1601274"/>
                    <a:pt x="377944" y="1647223"/>
                    <a:pt x="327675" y="1667317"/>
                  </a:cubicBezTo>
                  <a:cubicBezTo>
                    <a:pt x="320543" y="1670197"/>
                    <a:pt x="313205" y="1671500"/>
                    <a:pt x="306004" y="1671500"/>
                  </a:cubicBezTo>
                  <a:cubicBezTo>
                    <a:pt x="282824" y="1671500"/>
                    <a:pt x="260878" y="1657579"/>
                    <a:pt x="251688" y="1634741"/>
                  </a:cubicBezTo>
                  <a:cubicBezTo>
                    <a:pt x="239687" y="1604772"/>
                    <a:pt x="254295" y="1570756"/>
                    <a:pt x="284264" y="1558755"/>
                  </a:cubicBezTo>
                  <a:cubicBezTo>
                    <a:pt x="290985" y="1556080"/>
                    <a:pt x="414292" y="1507526"/>
                    <a:pt x="550080" y="1504028"/>
                  </a:cubicBezTo>
                  <a:cubicBezTo>
                    <a:pt x="549532" y="1498473"/>
                    <a:pt x="549189" y="1492781"/>
                    <a:pt x="549189" y="1486814"/>
                  </a:cubicBezTo>
                  <a:lnTo>
                    <a:pt x="549189" y="214381"/>
                  </a:lnTo>
                  <a:cubicBezTo>
                    <a:pt x="549189" y="182080"/>
                    <a:pt x="575386" y="155951"/>
                    <a:pt x="607619" y="155951"/>
                  </a:cubicBezTo>
                  <a:cubicBezTo>
                    <a:pt x="639851" y="155951"/>
                    <a:pt x="666049" y="182148"/>
                    <a:pt x="666049" y="214381"/>
                  </a:cubicBezTo>
                  <a:lnTo>
                    <a:pt x="666049" y="1486814"/>
                  </a:lnTo>
                  <a:cubicBezTo>
                    <a:pt x="666049" y="1505948"/>
                    <a:pt x="674484" y="1514658"/>
                    <a:pt x="763707" y="1531049"/>
                  </a:cubicBezTo>
                  <a:cubicBezTo>
                    <a:pt x="846003" y="1546205"/>
                    <a:pt x="983712" y="1571511"/>
                    <a:pt x="983712" y="1724993"/>
                  </a:cubicBezTo>
                  <a:cubicBezTo>
                    <a:pt x="983712" y="1735417"/>
                    <a:pt x="980968" y="1745224"/>
                    <a:pt x="976099" y="1753728"/>
                  </a:cubicBezTo>
                  <a:lnTo>
                    <a:pt x="1419949" y="1753728"/>
                  </a:lnTo>
                  <a:cubicBezTo>
                    <a:pt x="1415148" y="1745224"/>
                    <a:pt x="1412337" y="1735417"/>
                    <a:pt x="1412337" y="1724993"/>
                  </a:cubicBezTo>
                  <a:cubicBezTo>
                    <a:pt x="1412337" y="1678358"/>
                    <a:pt x="1391420" y="1665054"/>
                    <a:pt x="1288138" y="1646057"/>
                  </a:cubicBezTo>
                  <a:cubicBezTo>
                    <a:pt x="1238555" y="1636936"/>
                    <a:pt x="1172649" y="1624729"/>
                    <a:pt x="1131982" y="1584267"/>
                  </a:cubicBezTo>
                  <a:lnTo>
                    <a:pt x="1101601" y="1614648"/>
                  </a:lnTo>
                  <a:cubicBezTo>
                    <a:pt x="1090216" y="1626100"/>
                    <a:pt x="1075197" y="1631793"/>
                    <a:pt x="1060247" y="1631793"/>
                  </a:cubicBezTo>
                  <a:cubicBezTo>
                    <a:pt x="1045296" y="1631793"/>
                    <a:pt x="1030346" y="1626100"/>
                    <a:pt x="1018893" y="1614648"/>
                  </a:cubicBezTo>
                  <a:cubicBezTo>
                    <a:pt x="996056" y="1591810"/>
                    <a:pt x="996056" y="1554777"/>
                    <a:pt x="1018893" y="1532009"/>
                  </a:cubicBezTo>
                  <a:lnTo>
                    <a:pt x="1058601" y="1492301"/>
                  </a:lnTo>
                  <a:cubicBezTo>
                    <a:pt x="1068682" y="1482220"/>
                    <a:pt x="1081507" y="1476596"/>
                    <a:pt x="1094674" y="1475430"/>
                  </a:cubicBezTo>
                  <a:lnTo>
                    <a:pt x="1094674" y="0"/>
                  </a:lnTo>
                  <a:lnTo>
                    <a:pt x="3429" y="0"/>
                  </a:lnTo>
                  <a:lnTo>
                    <a:pt x="3429" y="1734251"/>
                  </a:lnTo>
                  <a:cubicBezTo>
                    <a:pt x="3429" y="1741109"/>
                    <a:pt x="2194" y="1747624"/>
                    <a:pt x="0" y="1753728"/>
                  </a:cubicBezTo>
                  <a:close/>
                </a:path>
              </a:pathLst>
            </a:custGeom>
            <a:solidFill>
              <a:srgbClr val="FFFFFF"/>
            </a:solidFill>
            <a:ln w="6858" cap="flat">
              <a:noFill/>
              <a:prstDash val="solid"/>
              <a:miter/>
            </a:ln>
          </p:spPr>
          <p:txBody>
            <a:bodyPr rtlCol="0" anchor="ctr"/>
            <a:lstStyle/>
            <a:p>
              <a:endParaRPr lang="en-ES"/>
            </a:p>
          </p:txBody>
        </p:sp>
        <p:sp>
          <p:nvSpPr>
            <p:cNvPr id="32" name="Freeform 31">
              <a:extLst>
                <a:ext uri="{FF2B5EF4-FFF2-40B4-BE49-F238E27FC236}">
                  <a16:creationId xmlns:a16="http://schemas.microsoft.com/office/drawing/2014/main" id="{CF4BC039-39CA-0576-16C7-4B9441C5A609}"/>
                </a:ext>
              </a:extLst>
            </p:cNvPr>
            <p:cNvSpPr/>
            <p:nvPr/>
          </p:nvSpPr>
          <p:spPr>
            <a:xfrm>
              <a:off x="3746380" y="5558271"/>
              <a:ext cx="2567292" cy="116860"/>
            </a:xfrm>
            <a:custGeom>
              <a:avLst/>
              <a:gdLst>
                <a:gd name="connsiteX0" fmla="*/ 2246750 w 2567292"/>
                <a:gd name="connsiteY0" fmla="*/ 29695 h 116860"/>
                <a:gd name="connsiteX1" fmla="*/ 2195863 w 2567292"/>
                <a:gd name="connsiteY1" fmla="*/ 0 h 116860"/>
                <a:gd name="connsiteX2" fmla="*/ 1752013 w 2567292"/>
                <a:gd name="connsiteY2" fmla="*/ 0 h 116860"/>
                <a:gd name="connsiteX3" fmla="*/ 1701127 w 2567292"/>
                <a:gd name="connsiteY3" fmla="*/ 29695 h 116860"/>
                <a:gd name="connsiteX4" fmla="*/ 1650241 w 2567292"/>
                <a:gd name="connsiteY4" fmla="*/ 0 h 116860"/>
                <a:gd name="connsiteX5" fmla="*/ 775983 w 2567292"/>
                <a:gd name="connsiteY5" fmla="*/ 0 h 116860"/>
                <a:gd name="connsiteX6" fmla="*/ 720913 w 2567292"/>
                <a:gd name="connsiteY6" fmla="*/ 38953 h 116860"/>
                <a:gd name="connsiteX7" fmla="*/ 665843 w 2567292"/>
                <a:gd name="connsiteY7" fmla="*/ 0 h 116860"/>
                <a:gd name="connsiteX8" fmla="*/ 545554 w 2567292"/>
                <a:gd name="connsiteY8" fmla="*/ 0 h 116860"/>
                <a:gd name="connsiteX9" fmla="*/ 545554 w 2567292"/>
                <a:gd name="connsiteY9" fmla="*/ 19477 h 116860"/>
                <a:gd name="connsiteX10" fmla="*/ 487124 w 2567292"/>
                <a:gd name="connsiteY10" fmla="*/ 77907 h 116860"/>
                <a:gd name="connsiteX11" fmla="*/ 428694 w 2567292"/>
                <a:gd name="connsiteY11" fmla="*/ 19477 h 116860"/>
                <a:gd name="connsiteX12" fmla="*/ 428694 w 2567292"/>
                <a:gd name="connsiteY12" fmla="*/ 0 h 116860"/>
                <a:gd name="connsiteX13" fmla="*/ 58430 w 2567292"/>
                <a:gd name="connsiteY13" fmla="*/ 0 h 116860"/>
                <a:gd name="connsiteX14" fmla="*/ 0 w 2567292"/>
                <a:gd name="connsiteY14" fmla="*/ 58430 h 116860"/>
                <a:gd name="connsiteX15" fmla="*/ 58430 w 2567292"/>
                <a:gd name="connsiteY15" fmla="*/ 116861 h 116860"/>
                <a:gd name="connsiteX16" fmla="*/ 2508862 w 2567292"/>
                <a:gd name="connsiteY16" fmla="*/ 116861 h 116860"/>
                <a:gd name="connsiteX17" fmla="*/ 2567292 w 2567292"/>
                <a:gd name="connsiteY17" fmla="*/ 58430 h 116860"/>
                <a:gd name="connsiteX18" fmla="*/ 2508862 w 2567292"/>
                <a:gd name="connsiteY18" fmla="*/ 0 h 116860"/>
                <a:gd name="connsiteX19" fmla="*/ 2297636 w 2567292"/>
                <a:gd name="connsiteY19" fmla="*/ 0 h 116860"/>
                <a:gd name="connsiteX20" fmla="*/ 2246750 w 2567292"/>
                <a:gd name="connsiteY20" fmla="*/ 29695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7292" h="116860">
                  <a:moveTo>
                    <a:pt x="2246750" y="29695"/>
                  </a:moveTo>
                  <a:cubicBezTo>
                    <a:pt x="2224941" y="29695"/>
                    <a:pt x="2205944" y="17694"/>
                    <a:pt x="2195863" y="0"/>
                  </a:cubicBezTo>
                  <a:lnTo>
                    <a:pt x="1752013" y="0"/>
                  </a:lnTo>
                  <a:cubicBezTo>
                    <a:pt x="1742001" y="17762"/>
                    <a:pt x="1723004" y="29695"/>
                    <a:pt x="1701127" y="29695"/>
                  </a:cubicBezTo>
                  <a:cubicBezTo>
                    <a:pt x="1679250" y="29695"/>
                    <a:pt x="1660322" y="17694"/>
                    <a:pt x="1650241" y="0"/>
                  </a:cubicBezTo>
                  <a:lnTo>
                    <a:pt x="775983" y="0"/>
                  </a:lnTo>
                  <a:cubicBezTo>
                    <a:pt x="767959" y="22700"/>
                    <a:pt x="746356" y="38953"/>
                    <a:pt x="720913" y="38953"/>
                  </a:cubicBezTo>
                  <a:cubicBezTo>
                    <a:pt x="695470" y="38953"/>
                    <a:pt x="673867" y="22632"/>
                    <a:pt x="665843" y="0"/>
                  </a:cubicBezTo>
                  <a:lnTo>
                    <a:pt x="545554" y="0"/>
                  </a:lnTo>
                  <a:lnTo>
                    <a:pt x="545554" y="19477"/>
                  </a:lnTo>
                  <a:cubicBezTo>
                    <a:pt x="545554" y="51778"/>
                    <a:pt x="519425" y="77907"/>
                    <a:pt x="487124" y="77907"/>
                  </a:cubicBezTo>
                  <a:cubicBezTo>
                    <a:pt x="454823" y="77907"/>
                    <a:pt x="428694" y="51710"/>
                    <a:pt x="428694" y="19477"/>
                  </a:cubicBezTo>
                  <a:lnTo>
                    <a:pt x="428694" y="0"/>
                  </a:lnTo>
                  <a:lnTo>
                    <a:pt x="58430" y="0"/>
                  </a:lnTo>
                  <a:cubicBezTo>
                    <a:pt x="26129" y="0"/>
                    <a:pt x="0" y="26198"/>
                    <a:pt x="0" y="58430"/>
                  </a:cubicBezTo>
                  <a:cubicBezTo>
                    <a:pt x="0" y="90663"/>
                    <a:pt x="26198" y="116861"/>
                    <a:pt x="58430" y="116861"/>
                  </a:cubicBezTo>
                  <a:lnTo>
                    <a:pt x="2508862" y="116861"/>
                  </a:lnTo>
                  <a:cubicBezTo>
                    <a:pt x="2541163" y="116861"/>
                    <a:pt x="2567292" y="90663"/>
                    <a:pt x="2567292" y="58430"/>
                  </a:cubicBezTo>
                  <a:cubicBezTo>
                    <a:pt x="2567292" y="26198"/>
                    <a:pt x="2541095" y="0"/>
                    <a:pt x="2508862" y="0"/>
                  </a:cubicBezTo>
                  <a:lnTo>
                    <a:pt x="2297636" y="0"/>
                  </a:lnTo>
                  <a:cubicBezTo>
                    <a:pt x="2287623" y="17762"/>
                    <a:pt x="2268627" y="29695"/>
                    <a:pt x="2246750" y="29695"/>
                  </a:cubicBezTo>
                  <a:close/>
                </a:path>
              </a:pathLst>
            </a:custGeom>
            <a:solidFill>
              <a:srgbClr val="383838"/>
            </a:solidFill>
            <a:ln w="6858" cap="flat">
              <a:noFill/>
              <a:prstDash val="solid"/>
              <a:miter/>
            </a:ln>
          </p:spPr>
          <p:txBody>
            <a:bodyPr rtlCol="0" anchor="ctr"/>
            <a:lstStyle/>
            <a:p>
              <a:endParaRPr lang="en-ES"/>
            </a:p>
          </p:txBody>
        </p:sp>
        <p:sp>
          <p:nvSpPr>
            <p:cNvPr id="33" name="Freeform 32">
              <a:extLst>
                <a:ext uri="{FF2B5EF4-FFF2-40B4-BE49-F238E27FC236}">
                  <a16:creationId xmlns:a16="http://schemas.microsoft.com/office/drawing/2014/main" id="{D85BB0FB-2C83-2187-57CD-12977EF82446}"/>
                </a:ext>
              </a:extLst>
            </p:cNvPr>
            <p:cNvSpPr/>
            <p:nvPr/>
          </p:nvSpPr>
          <p:spPr>
            <a:xfrm>
              <a:off x="4175005" y="3784587"/>
              <a:ext cx="116928" cy="1773684"/>
            </a:xfrm>
            <a:custGeom>
              <a:avLst/>
              <a:gdLst>
                <a:gd name="connsiteX0" fmla="*/ 116929 w 116928"/>
                <a:gd name="connsiteY0" fmla="*/ 411 h 1773684"/>
                <a:gd name="connsiteX1" fmla="*/ 116929 w 116928"/>
                <a:gd name="connsiteY1" fmla="*/ 0 h 1773684"/>
                <a:gd name="connsiteX2" fmla="*/ 0 w 116928"/>
                <a:gd name="connsiteY2" fmla="*/ 55824 h 1773684"/>
                <a:gd name="connsiteX3" fmla="*/ 0 w 116928"/>
                <a:gd name="connsiteY3" fmla="*/ 1773685 h 1773684"/>
                <a:gd name="connsiteX4" fmla="*/ 116929 w 116928"/>
                <a:gd name="connsiteY4" fmla="*/ 1773685 h 1773684"/>
                <a:gd name="connsiteX5" fmla="*/ 116929 w 116928"/>
                <a:gd name="connsiteY5" fmla="*/ 411 h 17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1773684">
                  <a:moveTo>
                    <a:pt x="116929" y="411"/>
                  </a:moveTo>
                  <a:cubicBezTo>
                    <a:pt x="116929" y="411"/>
                    <a:pt x="116929" y="137"/>
                    <a:pt x="116929" y="0"/>
                  </a:cubicBezTo>
                  <a:cubicBezTo>
                    <a:pt x="84696" y="28735"/>
                    <a:pt x="44508" y="48555"/>
                    <a:pt x="0" y="55824"/>
                  </a:cubicBezTo>
                  <a:lnTo>
                    <a:pt x="0" y="1773685"/>
                  </a:lnTo>
                  <a:lnTo>
                    <a:pt x="116929" y="1773685"/>
                  </a:lnTo>
                  <a:lnTo>
                    <a:pt x="116929" y="411"/>
                  </a:lnTo>
                  <a:close/>
                </a:path>
              </a:pathLst>
            </a:custGeom>
            <a:solidFill>
              <a:srgbClr val="383838"/>
            </a:solidFill>
            <a:ln w="6858" cap="flat">
              <a:noFill/>
              <a:prstDash val="solid"/>
              <a:miter/>
            </a:ln>
          </p:spPr>
          <p:txBody>
            <a:bodyPr rtlCol="0" anchor="ctr"/>
            <a:lstStyle/>
            <a:p>
              <a:endParaRPr lang="en-ES"/>
            </a:p>
          </p:txBody>
        </p:sp>
        <p:sp>
          <p:nvSpPr>
            <p:cNvPr id="34" name="Freeform 33">
              <a:extLst>
                <a:ext uri="{FF2B5EF4-FFF2-40B4-BE49-F238E27FC236}">
                  <a16:creationId xmlns:a16="http://schemas.microsoft.com/office/drawing/2014/main" id="{A1FAF0F3-4209-BA68-2459-C7B21CB08C3F}"/>
                </a:ext>
              </a:extLst>
            </p:cNvPr>
            <p:cNvSpPr/>
            <p:nvPr/>
          </p:nvSpPr>
          <p:spPr>
            <a:xfrm>
              <a:off x="4174937" y="5558340"/>
              <a:ext cx="116928" cy="77906"/>
            </a:xfrm>
            <a:custGeom>
              <a:avLst/>
              <a:gdLst>
                <a:gd name="connsiteX0" fmla="*/ 58499 w 116928"/>
                <a:gd name="connsiteY0" fmla="*/ 77907 h 77906"/>
                <a:gd name="connsiteX1" fmla="*/ 116929 w 116928"/>
                <a:gd name="connsiteY1" fmla="*/ 19477 h 77906"/>
                <a:gd name="connsiteX2" fmla="*/ 116929 w 116928"/>
                <a:gd name="connsiteY2" fmla="*/ 0 h 77906"/>
                <a:gd name="connsiteX3" fmla="*/ 0 w 116928"/>
                <a:gd name="connsiteY3" fmla="*/ 0 h 77906"/>
                <a:gd name="connsiteX4" fmla="*/ 0 w 116928"/>
                <a:gd name="connsiteY4" fmla="*/ 19477 h 77906"/>
                <a:gd name="connsiteX5" fmla="*/ 58430 w 116928"/>
                <a:gd name="connsiteY5" fmla="*/ 77907 h 7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77906">
                  <a:moveTo>
                    <a:pt x="58499" y="77907"/>
                  </a:moveTo>
                  <a:cubicBezTo>
                    <a:pt x="90800" y="77907"/>
                    <a:pt x="116929" y="51710"/>
                    <a:pt x="116929" y="19477"/>
                  </a:cubicBezTo>
                  <a:lnTo>
                    <a:pt x="116929" y="0"/>
                  </a:lnTo>
                  <a:lnTo>
                    <a:pt x="0" y="0"/>
                  </a:lnTo>
                  <a:lnTo>
                    <a:pt x="0" y="19477"/>
                  </a:lnTo>
                  <a:cubicBezTo>
                    <a:pt x="0" y="51778"/>
                    <a:pt x="26198" y="77907"/>
                    <a:pt x="58430" y="77907"/>
                  </a:cubicBezTo>
                  <a:close/>
                </a:path>
              </a:pathLst>
            </a:custGeom>
            <a:solidFill>
              <a:srgbClr val="383838"/>
            </a:solidFill>
            <a:ln w="6858" cap="flat">
              <a:noFill/>
              <a:prstDash val="solid"/>
              <a:miter/>
            </a:ln>
          </p:spPr>
          <p:txBody>
            <a:bodyPr rtlCol="0" anchor="ctr"/>
            <a:lstStyle/>
            <a:p>
              <a:endParaRPr lang="en-ES"/>
            </a:p>
          </p:txBody>
        </p:sp>
        <p:sp>
          <p:nvSpPr>
            <p:cNvPr id="35" name="Freeform 34">
              <a:extLst>
                <a:ext uri="{FF2B5EF4-FFF2-40B4-BE49-F238E27FC236}">
                  <a16:creationId xmlns:a16="http://schemas.microsoft.com/office/drawing/2014/main" id="{EC828932-F310-367F-ABE6-505936D4A12E}"/>
                </a:ext>
              </a:extLst>
            </p:cNvPr>
            <p:cNvSpPr/>
            <p:nvPr/>
          </p:nvSpPr>
          <p:spPr>
            <a:xfrm>
              <a:off x="3697620" y="3455403"/>
              <a:ext cx="204574" cy="345711"/>
            </a:xfrm>
            <a:custGeom>
              <a:avLst/>
              <a:gdLst>
                <a:gd name="connsiteX0" fmla="*/ 191681 w 204574"/>
                <a:gd name="connsiteY0" fmla="*/ 0 h 345711"/>
                <a:gd name="connsiteX1" fmla="*/ 0 w 204574"/>
                <a:gd name="connsiteY1" fmla="*/ 287282 h 345711"/>
                <a:gd name="connsiteX2" fmla="*/ 58430 w 204574"/>
                <a:gd name="connsiteY2" fmla="*/ 345712 h 345711"/>
                <a:gd name="connsiteX3" fmla="*/ 116860 w 204574"/>
                <a:gd name="connsiteY3" fmla="*/ 287282 h 345711"/>
                <a:gd name="connsiteX4" fmla="*/ 204574 w 204574"/>
                <a:gd name="connsiteY4" fmla="*/ 120769 h 345711"/>
                <a:gd name="connsiteX5" fmla="*/ 204574 w 204574"/>
                <a:gd name="connsiteY5" fmla="*/ 19820 h 345711"/>
                <a:gd name="connsiteX6" fmla="*/ 191681 w 204574"/>
                <a:gd name="connsiteY6" fmla="*/ 0 h 34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74" h="345711">
                  <a:moveTo>
                    <a:pt x="191681" y="0"/>
                  </a:moveTo>
                  <a:cubicBezTo>
                    <a:pt x="71735" y="35319"/>
                    <a:pt x="0" y="165415"/>
                    <a:pt x="0" y="287282"/>
                  </a:cubicBezTo>
                  <a:cubicBezTo>
                    <a:pt x="0" y="319583"/>
                    <a:pt x="26198" y="345712"/>
                    <a:pt x="58430" y="345712"/>
                  </a:cubicBezTo>
                  <a:cubicBezTo>
                    <a:pt x="90663" y="345712"/>
                    <a:pt x="116860" y="319514"/>
                    <a:pt x="116860" y="287282"/>
                  </a:cubicBezTo>
                  <a:cubicBezTo>
                    <a:pt x="116860" y="220142"/>
                    <a:pt x="150533" y="149367"/>
                    <a:pt x="204574" y="120769"/>
                  </a:cubicBezTo>
                  <a:lnTo>
                    <a:pt x="204574" y="19820"/>
                  </a:lnTo>
                  <a:cubicBezTo>
                    <a:pt x="199019" y="14196"/>
                    <a:pt x="194561" y="7475"/>
                    <a:pt x="191681" y="0"/>
                  </a:cubicBezTo>
                  <a:close/>
                </a:path>
              </a:pathLst>
            </a:custGeom>
            <a:solidFill>
              <a:srgbClr val="383838"/>
            </a:solidFill>
            <a:ln w="6858" cap="flat">
              <a:noFill/>
              <a:prstDash val="solid"/>
              <a:miter/>
            </a:ln>
          </p:spPr>
          <p:txBody>
            <a:bodyPr rtlCol="0" anchor="ctr"/>
            <a:lstStyle/>
            <a:p>
              <a:endParaRPr lang="en-ES"/>
            </a:p>
          </p:txBody>
        </p:sp>
        <p:sp>
          <p:nvSpPr>
            <p:cNvPr id="36" name="Freeform 35">
              <a:extLst>
                <a:ext uri="{FF2B5EF4-FFF2-40B4-BE49-F238E27FC236}">
                  <a16:creationId xmlns:a16="http://schemas.microsoft.com/office/drawing/2014/main" id="{78089E69-CCA7-048C-79AC-0C1BCDAB70C9}"/>
                </a:ext>
              </a:extLst>
            </p:cNvPr>
            <p:cNvSpPr/>
            <p:nvPr/>
          </p:nvSpPr>
          <p:spPr>
            <a:xfrm>
              <a:off x="4995393" y="1445089"/>
              <a:ext cx="505110" cy="597634"/>
            </a:xfrm>
            <a:custGeom>
              <a:avLst/>
              <a:gdLst>
                <a:gd name="connsiteX0" fmla="*/ 181635 w 505110"/>
                <a:gd name="connsiteY0" fmla="*/ 505051 h 597634"/>
                <a:gd name="connsiteX1" fmla="*/ 224428 w 505110"/>
                <a:gd name="connsiteY1" fmla="*/ 517465 h 597634"/>
                <a:gd name="connsiteX2" fmla="*/ 194116 w 505110"/>
                <a:gd name="connsiteY2" fmla="*/ 439009 h 597634"/>
                <a:gd name="connsiteX3" fmla="*/ 224154 w 505110"/>
                <a:gd name="connsiteY3" fmla="*/ 417955 h 597634"/>
                <a:gd name="connsiteX4" fmla="*/ 307068 w 505110"/>
                <a:gd name="connsiteY4" fmla="*/ 511155 h 597634"/>
                <a:gd name="connsiteX5" fmla="*/ 347667 w 505110"/>
                <a:gd name="connsiteY5" fmla="*/ 547023 h 597634"/>
                <a:gd name="connsiteX6" fmla="*/ 400268 w 505110"/>
                <a:gd name="connsiteY6" fmla="*/ 534130 h 597634"/>
                <a:gd name="connsiteX7" fmla="*/ 499434 w 505110"/>
                <a:gd name="connsiteY7" fmla="*/ 260221 h 597634"/>
                <a:gd name="connsiteX8" fmla="*/ 471111 w 505110"/>
                <a:gd name="connsiteY8" fmla="*/ 221816 h 597634"/>
                <a:gd name="connsiteX9" fmla="*/ 361246 w 505110"/>
                <a:gd name="connsiteY9" fmla="*/ 88634 h 597634"/>
                <a:gd name="connsiteX10" fmla="*/ 334431 w 505110"/>
                <a:gd name="connsiteY10" fmla="*/ 116272 h 597634"/>
                <a:gd name="connsiteX11" fmla="*/ 332785 w 505110"/>
                <a:gd name="connsiteY11" fmla="*/ 118466 h 597634"/>
                <a:gd name="connsiteX12" fmla="*/ 328670 w 505110"/>
                <a:gd name="connsiteY12" fmla="*/ 123267 h 597634"/>
                <a:gd name="connsiteX13" fmla="*/ 318932 w 505110"/>
                <a:gd name="connsiteY13" fmla="*/ 131428 h 597634"/>
                <a:gd name="connsiteX14" fmla="*/ 301101 w 505110"/>
                <a:gd name="connsiteY14" fmla="*/ 139452 h 597634"/>
                <a:gd name="connsiteX15" fmla="*/ 296369 w 505110"/>
                <a:gd name="connsiteY15" fmla="*/ 140480 h 597634"/>
                <a:gd name="connsiteX16" fmla="*/ 272366 w 505110"/>
                <a:gd name="connsiteY16" fmla="*/ 139589 h 597634"/>
                <a:gd name="connsiteX17" fmla="*/ 252752 w 505110"/>
                <a:gd name="connsiteY17" fmla="*/ 130673 h 597634"/>
                <a:gd name="connsiteX18" fmla="*/ 248706 w 505110"/>
                <a:gd name="connsiteY18" fmla="*/ 127313 h 597634"/>
                <a:gd name="connsiteX19" fmla="*/ 388129 w 505110"/>
                <a:gd name="connsiteY19" fmla="*/ 307678 h 597634"/>
                <a:gd name="connsiteX20" fmla="*/ 370093 w 505110"/>
                <a:gd name="connsiteY20" fmla="*/ 382705 h 597634"/>
                <a:gd name="connsiteX21" fmla="*/ 223949 w 505110"/>
                <a:gd name="connsiteY21" fmla="*/ 300889 h 597634"/>
                <a:gd name="connsiteX22" fmla="*/ 117512 w 505110"/>
                <a:gd name="connsiteY22" fmla="*/ 346015 h 597634"/>
                <a:gd name="connsiteX23" fmla="*/ 131228 w 505110"/>
                <a:gd name="connsiteY23" fmla="*/ 237247 h 597634"/>
                <a:gd name="connsiteX24" fmla="*/ 242122 w 505110"/>
                <a:gd name="connsiteY24" fmla="*/ 120935 h 597634"/>
                <a:gd name="connsiteX25" fmla="*/ 237870 w 505110"/>
                <a:gd name="connsiteY25" fmla="*/ 115380 h 597634"/>
                <a:gd name="connsiteX26" fmla="*/ 229846 w 505110"/>
                <a:gd name="connsiteY26" fmla="*/ 97755 h 597634"/>
                <a:gd name="connsiteX27" fmla="*/ 228680 w 505110"/>
                <a:gd name="connsiteY27" fmla="*/ 92063 h 597634"/>
                <a:gd name="connsiteX28" fmla="*/ 227995 w 505110"/>
                <a:gd name="connsiteY28" fmla="*/ 85959 h 597634"/>
                <a:gd name="connsiteX29" fmla="*/ 234853 w 505110"/>
                <a:gd name="connsiteY29" fmla="*/ 55167 h 597634"/>
                <a:gd name="connsiteX30" fmla="*/ 246374 w 505110"/>
                <a:gd name="connsiteY30" fmla="*/ 38913 h 597634"/>
                <a:gd name="connsiteX31" fmla="*/ 284710 w 505110"/>
                <a:gd name="connsiteY31" fmla="*/ 166 h 597634"/>
                <a:gd name="connsiteX32" fmla="*/ 20677 w 505110"/>
                <a:gd name="connsiteY32" fmla="*/ 199048 h 597634"/>
                <a:gd name="connsiteX33" fmla="*/ 133286 w 505110"/>
                <a:gd name="connsiteY33" fmla="*/ 597634 h 597634"/>
                <a:gd name="connsiteX34" fmla="*/ 129857 w 505110"/>
                <a:gd name="connsiteY34" fmla="*/ 569311 h 597634"/>
                <a:gd name="connsiteX35" fmla="*/ 181703 w 505110"/>
                <a:gd name="connsiteY35" fmla="*/ 504914 h 59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110" h="597634">
                  <a:moveTo>
                    <a:pt x="181635" y="505051"/>
                  </a:moveTo>
                  <a:cubicBezTo>
                    <a:pt x="197614" y="503200"/>
                    <a:pt x="212770" y="508069"/>
                    <a:pt x="224428" y="517465"/>
                  </a:cubicBezTo>
                  <a:cubicBezTo>
                    <a:pt x="196722" y="490033"/>
                    <a:pt x="185338" y="460955"/>
                    <a:pt x="194116" y="439009"/>
                  </a:cubicBezTo>
                  <a:cubicBezTo>
                    <a:pt x="199328" y="425910"/>
                    <a:pt x="211193" y="417955"/>
                    <a:pt x="224154" y="417955"/>
                  </a:cubicBezTo>
                  <a:cubicBezTo>
                    <a:pt x="247060" y="418161"/>
                    <a:pt x="280939" y="442712"/>
                    <a:pt x="307068" y="511155"/>
                  </a:cubicBezTo>
                  <a:cubicBezTo>
                    <a:pt x="313926" y="529054"/>
                    <a:pt x="329082" y="542428"/>
                    <a:pt x="347667" y="547023"/>
                  </a:cubicBezTo>
                  <a:cubicBezTo>
                    <a:pt x="366252" y="551617"/>
                    <a:pt x="385866" y="546817"/>
                    <a:pt x="400268" y="534130"/>
                  </a:cubicBezTo>
                  <a:cubicBezTo>
                    <a:pt x="405686" y="529398"/>
                    <a:pt x="533176" y="415143"/>
                    <a:pt x="499434" y="260221"/>
                  </a:cubicBezTo>
                  <a:cubicBezTo>
                    <a:pt x="495868" y="243967"/>
                    <a:pt x="485581" y="229977"/>
                    <a:pt x="471111" y="221816"/>
                  </a:cubicBezTo>
                  <a:cubicBezTo>
                    <a:pt x="446285" y="207757"/>
                    <a:pt x="361383" y="147270"/>
                    <a:pt x="361246" y="88634"/>
                  </a:cubicBezTo>
                  <a:cubicBezTo>
                    <a:pt x="347598" y="100430"/>
                    <a:pt x="343346" y="104407"/>
                    <a:pt x="334431" y="116272"/>
                  </a:cubicBezTo>
                  <a:cubicBezTo>
                    <a:pt x="333882" y="117026"/>
                    <a:pt x="333334" y="117712"/>
                    <a:pt x="332785" y="118466"/>
                  </a:cubicBezTo>
                  <a:cubicBezTo>
                    <a:pt x="331482" y="120112"/>
                    <a:pt x="330110" y="121758"/>
                    <a:pt x="328670" y="123267"/>
                  </a:cubicBezTo>
                  <a:cubicBezTo>
                    <a:pt x="325653" y="126421"/>
                    <a:pt x="322429" y="129165"/>
                    <a:pt x="318932" y="131428"/>
                  </a:cubicBezTo>
                  <a:cubicBezTo>
                    <a:pt x="313583" y="134994"/>
                    <a:pt x="307616" y="137737"/>
                    <a:pt x="301101" y="139452"/>
                  </a:cubicBezTo>
                  <a:cubicBezTo>
                    <a:pt x="299524" y="139863"/>
                    <a:pt x="297946" y="140206"/>
                    <a:pt x="296369" y="140480"/>
                  </a:cubicBezTo>
                  <a:cubicBezTo>
                    <a:pt x="288139" y="141920"/>
                    <a:pt x="279978" y="141509"/>
                    <a:pt x="272366" y="139589"/>
                  </a:cubicBezTo>
                  <a:cubicBezTo>
                    <a:pt x="265508" y="137943"/>
                    <a:pt x="258856" y="134925"/>
                    <a:pt x="252752" y="130673"/>
                  </a:cubicBezTo>
                  <a:cubicBezTo>
                    <a:pt x="251312" y="129645"/>
                    <a:pt x="250009" y="128479"/>
                    <a:pt x="248706" y="127313"/>
                  </a:cubicBezTo>
                  <a:cubicBezTo>
                    <a:pt x="266057" y="205494"/>
                    <a:pt x="332305" y="270028"/>
                    <a:pt x="388129" y="307678"/>
                  </a:cubicBezTo>
                  <a:cubicBezTo>
                    <a:pt x="389089" y="335453"/>
                    <a:pt x="380928" y="361171"/>
                    <a:pt x="370093" y="382705"/>
                  </a:cubicBezTo>
                  <a:cubicBezTo>
                    <a:pt x="316532" y="311107"/>
                    <a:pt x="254329" y="301163"/>
                    <a:pt x="223949" y="300889"/>
                  </a:cubicBezTo>
                  <a:cubicBezTo>
                    <a:pt x="182869" y="300889"/>
                    <a:pt x="144944" y="317622"/>
                    <a:pt x="117512" y="346015"/>
                  </a:cubicBezTo>
                  <a:cubicBezTo>
                    <a:pt x="114495" y="308844"/>
                    <a:pt x="119501" y="271057"/>
                    <a:pt x="131228" y="237247"/>
                  </a:cubicBezTo>
                  <a:cubicBezTo>
                    <a:pt x="140212" y="211255"/>
                    <a:pt x="171416" y="138629"/>
                    <a:pt x="242122" y="120935"/>
                  </a:cubicBezTo>
                  <a:cubicBezTo>
                    <a:pt x="240613" y="119152"/>
                    <a:pt x="239173" y="117300"/>
                    <a:pt x="237870" y="115380"/>
                  </a:cubicBezTo>
                  <a:cubicBezTo>
                    <a:pt x="234304" y="110099"/>
                    <a:pt x="231561" y="104133"/>
                    <a:pt x="229846" y="97755"/>
                  </a:cubicBezTo>
                  <a:cubicBezTo>
                    <a:pt x="229366" y="95903"/>
                    <a:pt x="228955" y="93983"/>
                    <a:pt x="228680" y="92063"/>
                  </a:cubicBezTo>
                  <a:cubicBezTo>
                    <a:pt x="228338" y="90005"/>
                    <a:pt x="228132" y="87948"/>
                    <a:pt x="227995" y="85959"/>
                  </a:cubicBezTo>
                  <a:cubicBezTo>
                    <a:pt x="227446" y="75466"/>
                    <a:pt x="229641" y="64837"/>
                    <a:pt x="234853" y="55167"/>
                  </a:cubicBezTo>
                  <a:cubicBezTo>
                    <a:pt x="238007" y="49063"/>
                    <a:pt x="241985" y="43577"/>
                    <a:pt x="246374" y="38913"/>
                  </a:cubicBezTo>
                  <a:cubicBezTo>
                    <a:pt x="259679" y="22180"/>
                    <a:pt x="269760" y="13059"/>
                    <a:pt x="284710" y="166"/>
                  </a:cubicBezTo>
                  <a:cubicBezTo>
                    <a:pt x="166616" y="-4018"/>
                    <a:pt x="64843" y="71283"/>
                    <a:pt x="20677" y="199048"/>
                  </a:cubicBezTo>
                  <a:cubicBezTo>
                    <a:pt x="-24723" y="330310"/>
                    <a:pt x="1132" y="504023"/>
                    <a:pt x="133286" y="597634"/>
                  </a:cubicBezTo>
                  <a:cubicBezTo>
                    <a:pt x="132051" y="588376"/>
                    <a:pt x="130885" y="578912"/>
                    <a:pt x="129857" y="569311"/>
                  </a:cubicBezTo>
                  <a:cubicBezTo>
                    <a:pt x="126428" y="537216"/>
                    <a:pt x="149608" y="508343"/>
                    <a:pt x="181703" y="504914"/>
                  </a:cubicBezTo>
                  <a:close/>
                </a:path>
              </a:pathLst>
            </a:custGeom>
            <a:solidFill>
              <a:srgbClr val="383838"/>
            </a:solidFill>
            <a:ln w="6858" cap="flat">
              <a:noFill/>
              <a:prstDash val="solid"/>
              <a:miter/>
            </a:ln>
          </p:spPr>
          <p:txBody>
            <a:bodyPr rtlCol="0" anchor="ctr"/>
            <a:lstStyle/>
            <a:p>
              <a:endParaRPr lang="en-ES"/>
            </a:p>
          </p:txBody>
        </p:sp>
        <p:sp>
          <p:nvSpPr>
            <p:cNvPr id="37" name="Freeform 36">
              <a:extLst>
                <a:ext uri="{FF2B5EF4-FFF2-40B4-BE49-F238E27FC236}">
                  <a16:creationId xmlns:a16="http://schemas.microsoft.com/office/drawing/2014/main" id="{DACBF52A-941F-A035-BA71-4215F60E92CD}"/>
                </a:ext>
              </a:extLst>
            </p:cNvPr>
            <p:cNvSpPr/>
            <p:nvPr/>
          </p:nvSpPr>
          <p:spPr>
            <a:xfrm>
              <a:off x="5617037" y="3746045"/>
              <a:ext cx="434660" cy="1812157"/>
            </a:xfrm>
            <a:custGeom>
              <a:avLst/>
              <a:gdLst>
                <a:gd name="connsiteX0" fmla="*/ 58430 w 434660"/>
                <a:gd name="connsiteY0" fmla="*/ 58430 h 1812157"/>
                <a:gd name="connsiteX1" fmla="*/ 0 w 434660"/>
                <a:gd name="connsiteY1" fmla="*/ 58430 h 1812157"/>
                <a:gd name="connsiteX2" fmla="*/ 0 w 434660"/>
                <a:gd name="connsiteY2" fmla="*/ 1533861 h 1812157"/>
                <a:gd name="connsiteX3" fmla="*/ 46634 w 434660"/>
                <a:gd name="connsiteY3" fmla="*/ 1550731 h 1812157"/>
                <a:gd name="connsiteX4" fmla="*/ 46634 w 434660"/>
                <a:gd name="connsiteY4" fmla="*/ 1633370 h 1812157"/>
                <a:gd name="connsiteX5" fmla="*/ 37308 w 434660"/>
                <a:gd name="connsiteY5" fmla="*/ 1642697 h 1812157"/>
                <a:gd name="connsiteX6" fmla="*/ 193464 w 434660"/>
                <a:gd name="connsiteY6" fmla="*/ 1704488 h 1812157"/>
                <a:gd name="connsiteX7" fmla="*/ 317663 w 434660"/>
                <a:gd name="connsiteY7" fmla="*/ 1783423 h 1812157"/>
                <a:gd name="connsiteX8" fmla="*/ 325275 w 434660"/>
                <a:gd name="connsiteY8" fmla="*/ 1812158 h 1812157"/>
                <a:gd name="connsiteX9" fmla="*/ 427048 w 434660"/>
                <a:gd name="connsiteY9" fmla="*/ 1812158 h 1812157"/>
                <a:gd name="connsiteX10" fmla="*/ 434660 w 434660"/>
                <a:gd name="connsiteY10" fmla="*/ 1783423 h 1812157"/>
                <a:gd name="connsiteX11" fmla="*/ 214655 w 434660"/>
                <a:gd name="connsiteY11" fmla="*/ 1589479 h 1812157"/>
                <a:gd name="connsiteX12" fmla="*/ 116997 w 434660"/>
                <a:gd name="connsiteY12" fmla="*/ 1545245 h 1812157"/>
                <a:gd name="connsiteX13" fmla="*/ 116997 w 434660"/>
                <a:gd name="connsiteY13" fmla="*/ 0 h 1812157"/>
                <a:gd name="connsiteX14" fmla="*/ 58567 w 434660"/>
                <a:gd name="connsiteY14" fmla="*/ 58430 h 181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660" h="1812157">
                  <a:moveTo>
                    <a:pt x="58430" y="58430"/>
                  </a:moveTo>
                  <a:lnTo>
                    <a:pt x="0" y="58430"/>
                  </a:lnTo>
                  <a:lnTo>
                    <a:pt x="0" y="1533861"/>
                  </a:lnTo>
                  <a:cubicBezTo>
                    <a:pt x="16665" y="1532352"/>
                    <a:pt x="33879" y="1537975"/>
                    <a:pt x="46634" y="1550731"/>
                  </a:cubicBezTo>
                  <a:cubicBezTo>
                    <a:pt x="69472" y="1573568"/>
                    <a:pt x="69472" y="1610602"/>
                    <a:pt x="46634" y="1633370"/>
                  </a:cubicBezTo>
                  <a:lnTo>
                    <a:pt x="37308" y="1642697"/>
                  </a:lnTo>
                  <a:cubicBezTo>
                    <a:pt x="77975" y="1683159"/>
                    <a:pt x="143881" y="1695366"/>
                    <a:pt x="193464" y="1704488"/>
                  </a:cubicBezTo>
                  <a:cubicBezTo>
                    <a:pt x="296746" y="1723484"/>
                    <a:pt x="317663" y="1736789"/>
                    <a:pt x="317663" y="1783423"/>
                  </a:cubicBezTo>
                  <a:cubicBezTo>
                    <a:pt x="317663" y="1793847"/>
                    <a:pt x="320474" y="1803654"/>
                    <a:pt x="325275" y="1812158"/>
                  </a:cubicBezTo>
                  <a:lnTo>
                    <a:pt x="427048" y="1812158"/>
                  </a:lnTo>
                  <a:cubicBezTo>
                    <a:pt x="431848" y="1803654"/>
                    <a:pt x="434660" y="1793847"/>
                    <a:pt x="434660" y="1783423"/>
                  </a:cubicBezTo>
                  <a:cubicBezTo>
                    <a:pt x="434660" y="1629941"/>
                    <a:pt x="296951" y="1604635"/>
                    <a:pt x="214655" y="1589479"/>
                  </a:cubicBezTo>
                  <a:cubicBezTo>
                    <a:pt x="125433" y="1573088"/>
                    <a:pt x="116997" y="1564310"/>
                    <a:pt x="116997" y="1545245"/>
                  </a:cubicBezTo>
                  <a:lnTo>
                    <a:pt x="116997" y="0"/>
                  </a:lnTo>
                  <a:cubicBezTo>
                    <a:pt x="116997" y="32301"/>
                    <a:pt x="90869" y="58430"/>
                    <a:pt x="58567" y="58430"/>
                  </a:cubicBezTo>
                  <a:close/>
                </a:path>
              </a:pathLst>
            </a:custGeom>
            <a:solidFill>
              <a:srgbClr val="383838"/>
            </a:solidFill>
            <a:ln w="6858" cap="flat">
              <a:noFill/>
              <a:prstDash val="solid"/>
              <a:miter/>
            </a:ln>
          </p:spPr>
          <p:txBody>
            <a:bodyPr rtlCol="0" anchor="ctr"/>
            <a:lstStyle/>
            <a:p>
              <a:endParaRPr lang="en-ES"/>
            </a:p>
          </p:txBody>
        </p:sp>
        <p:sp>
          <p:nvSpPr>
            <p:cNvPr id="38" name="Freeform 37">
              <a:extLst>
                <a:ext uri="{FF2B5EF4-FFF2-40B4-BE49-F238E27FC236}">
                  <a16:creationId xmlns:a16="http://schemas.microsoft.com/office/drawing/2014/main" id="{CD48B016-DDA4-14ED-9416-58FA4A888514}"/>
                </a:ext>
              </a:extLst>
            </p:cNvPr>
            <p:cNvSpPr/>
            <p:nvPr/>
          </p:nvSpPr>
          <p:spPr>
            <a:xfrm>
              <a:off x="5942243"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39" name="Freeform 38">
              <a:extLst>
                <a:ext uri="{FF2B5EF4-FFF2-40B4-BE49-F238E27FC236}">
                  <a16:creationId xmlns:a16="http://schemas.microsoft.com/office/drawing/2014/main" id="{55C8015B-FDA9-A8C9-5792-D1B441127AB4}"/>
                </a:ext>
              </a:extLst>
            </p:cNvPr>
            <p:cNvSpPr/>
            <p:nvPr/>
          </p:nvSpPr>
          <p:spPr>
            <a:xfrm>
              <a:off x="4408932" y="3746113"/>
              <a:ext cx="116860" cy="1812226"/>
            </a:xfrm>
            <a:custGeom>
              <a:avLst/>
              <a:gdLst>
                <a:gd name="connsiteX0" fmla="*/ 3292 w 116860"/>
                <a:gd name="connsiteY0" fmla="*/ 1812158 h 1812226"/>
                <a:gd name="connsiteX1" fmla="*/ 113431 w 116860"/>
                <a:gd name="connsiteY1" fmla="*/ 1812158 h 1812226"/>
                <a:gd name="connsiteX2" fmla="*/ 116860 w 116860"/>
                <a:gd name="connsiteY2" fmla="*/ 1792681 h 1812226"/>
                <a:gd name="connsiteX3" fmla="*/ 116860 w 116860"/>
                <a:gd name="connsiteY3" fmla="*/ 58430 h 1812226"/>
                <a:gd name="connsiteX4" fmla="*/ 58430 w 116860"/>
                <a:gd name="connsiteY4" fmla="*/ 58430 h 1812226"/>
                <a:gd name="connsiteX5" fmla="*/ 0 w 116860"/>
                <a:gd name="connsiteY5" fmla="*/ 0 h 1812226"/>
                <a:gd name="connsiteX6" fmla="*/ 0 w 116860"/>
                <a:gd name="connsiteY6" fmla="*/ 1792750 h 1812226"/>
                <a:gd name="connsiteX7" fmla="*/ 3429 w 116860"/>
                <a:gd name="connsiteY7" fmla="*/ 1812227 h 18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812226">
                  <a:moveTo>
                    <a:pt x="3292" y="1812158"/>
                  </a:moveTo>
                  <a:lnTo>
                    <a:pt x="113431" y="1812158"/>
                  </a:lnTo>
                  <a:cubicBezTo>
                    <a:pt x="115626" y="1806055"/>
                    <a:pt x="116860" y="1799539"/>
                    <a:pt x="116860" y="1792681"/>
                  </a:cubicBezTo>
                  <a:lnTo>
                    <a:pt x="116860" y="58430"/>
                  </a:lnTo>
                  <a:lnTo>
                    <a:pt x="58430" y="58430"/>
                  </a:lnTo>
                  <a:cubicBezTo>
                    <a:pt x="26129" y="58430"/>
                    <a:pt x="0" y="32233"/>
                    <a:pt x="0" y="0"/>
                  </a:cubicBezTo>
                  <a:lnTo>
                    <a:pt x="0" y="1792750"/>
                  </a:lnTo>
                  <a:cubicBezTo>
                    <a:pt x="0" y="1799608"/>
                    <a:pt x="1234" y="1806123"/>
                    <a:pt x="3429" y="1812227"/>
                  </a:cubicBezTo>
                  <a:close/>
                </a:path>
              </a:pathLst>
            </a:custGeom>
            <a:solidFill>
              <a:srgbClr val="383838"/>
            </a:solidFill>
            <a:ln w="6858" cap="flat">
              <a:noFill/>
              <a:prstDash val="solid"/>
              <a:miter/>
            </a:ln>
          </p:spPr>
          <p:txBody>
            <a:bodyPr rtlCol="0" anchor="ctr"/>
            <a:lstStyle/>
            <a:p>
              <a:endParaRPr lang="en-ES"/>
            </a:p>
          </p:txBody>
        </p:sp>
        <p:sp>
          <p:nvSpPr>
            <p:cNvPr id="40" name="Freeform 39">
              <a:extLst>
                <a:ext uri="{FF2B5EF4-FFF2-40B4-BE49-F238E27FC236}">
                  <a16:creationId xmlns:a16="http://schemas.microsoft.com/office/drawing/2014/main" id="{5E6BDA82-3B26-74AA-78E4-43F698DC8D22}"/>
                </a:ext>
              </a:extLst>
            </p:cNvPr>
            <p:cNvSpPr/>
            <p:nvPr/>
          </p:nvSpPr>
          <p:spPr>
            <a:xfrm>
              <a:off x="4412223" y="5558271"/>
              <a:ext cx="110139" cy="38953"/>
            </a:xfrm>
            <a:custGeom>
              <a:avLst/>
              <a:gdLst>
                <a:gd name="connsiteX0" fmla="*/ 55070 w 110139"/>
                <a:gd name="connsiteY0" fmla="*/ 38953 h 38953"/>
                <a:gd name="connsiteX1" fmla="*/ 110140 w 110139"/>
                <a:gd name="connsiteY1" fmla="*/ 0 h 38953"/>
                <a:gd name="connsiteX2" fmla="*/ 0 w 110139"/>
                <a:gd name="connsiteY2" fmla="*/ 0 h 38953"/>
                <a:gd name="connsiteX3" fmla="*/ 55070 w 110139"/>
                <a:gd name="connsiteY3" fmla="*/ 38953 h 38953"/>
              </a:gdLst>
              <a:ahLst/>
              <a:cxnLst>
                <a:cxn ang="0">
                  <a:pos x="connsiteX0" y="connsiteY0"/>
                </a:cxn>
                <a:cxn ang="0">
                  <a:pos x="connsiteX1" y="connsiteY1"/>
                </a:cxn>
                <a:cxn ang="0">
                  <a:pos x="connsiteX2" y="connsiteY2"/>
                </a:cxn>
                <a:cxn ang="0">
                  <a:pos x="connsiteX3" y="connsiteY3"/>
                </a:cxn>
              </a:cxnLst>
              <a:rect l="l" t="t" r="r" b="b"/>
              <a:pathLst>
                <a:path w="110139" h="38953">
                  <a:moveTo>
                    <a:pt x="55070" y="38953"/>
                  </a:moveTo>
                  <a:cubicBezTo>
                    <a:pt x="80513" y="38953"/>
                    <a:pt x="102116" y="22632"/>
                    <a:pt x="110140" y="0"/>
                  </a:cubicBezTo>
                  <a:lnTo>
                    <a:pt x="0" y="0"/>
                  </a:lnTo>
                  <a:cubicBezTo>
                    <a:pt x="8024" y="22700"/>
                    <a:pt x="29627" y="38953"/>
                    <a:pt x="55070" y="38953"/>
                  </a:cubicBezTo>
                  <a:close/>
                </a:path>
              </a:pathLst>
            </a:custGeom>
            <a:solidFill>
              <a:srgbClr val="383838"/>
            </a:solidFill>
            <a:ln w="6858" cap="flat">
              <a:noFill/>
              <a:prstDash val="solid"/>
              <a:miter/>
            </a:ln>
          </p:spPr>
          <p:txBody>
            <a:bodyPr rtlCol="0" anchor="ctr"/>
            <a:lstStyle/>
            <a:p>
              <a:endParaRPr lang="en-ES"/>
            </a:p>
          </p:txBody>
        </p:sp>
        <p:sp>
          <p:nvSpPr>
            <p:cNvPr id="41" name="Freeform 40">
              <a:extLst>
                <a:ext uri="{FF2B5EF4-FFF2-40B4-BE49-F238E27FC236}">
                  <a16:creationId xmlns:a16="http://schemas.microsoft.com/office/drawing/2014/main" id="{DF98FC6A-F2BD-8636-4CCC-F7416419E796}"/>
                </a:ext>
              </a:extLst>
            </p:cNvPr>
            <p:cNvSpPr/>
            <p:nvPr/>
          </p:nvSpPr>
          <p:spPr>
            <a:xfrm>
              <a:off x="5071483" y="3960495"/>
              <a:ext cx="434660" cy="1597776"/>
            </a:xfrm>
            <a:custGeom>
              <a:avLst/>
              <a:gdLst>
                <a:gd name="connsiteX0" fmla="*/ 214518 w 434660"/>
                <a:gd name="connsiteY0" fmla="*/ 1375098 h 1597776"/>
                <a:gd name="connsiteX1" fmla="*/ 116860 w 434660"/>
                <a:gd name="connsiteY1" fmla="*/ 1330864 h 1597776"/>
                <a:gd name="connsiteX2" fmla="*/ 116860 w 434660"/>
                <a:gd name="connsiteY2" fmla="*/ 58430 h 1597776"/>
                <a:gd name="connsiteX3" fmla="*/ 58430 w 434660"/>
                <a:gd name="connsiteY3" fmla="*/ 0 h 1597776"/>
                <a:gd name="connsiteX4" fmla="*/ 0 w 434660"/>
                <a:gd name="connsiteY4" fmla="*/ 58430 h 1597776"/>
                <a:gd name="connsiteX5" fmla="*/ 0 w 434660"/>
                <a:gd name="connsiteY5" fmla="*/ 1330864 h 1597776"/>
                <a:gd name="connsiteX6" fmla="*/ 892 w 434660"/>
                <a:gd name="connsiteY6" fmla="*/ 1348077 h 1597776"/>
                <a:gd name="connsiteX7" fmla="*/ 128313 w 434660"/>
                <a:gd name="connsiteY7" fmla="*/ 1360627 h 1597776"/>
                <a:gd name="connsiteX8" fmla="*/ 170833 w 434660"/>
                <a:gd name="connsiteY8" fmla="*/ 1431470 h 1597776"/>
                <a:gd name="connsiteX9" fmla="*/ 124336 w 434660"/>
                <a:gd name="connsiteY9" fmla="*/ 1474813 h 1597776"/>
                <a:gd name="connsiteX10" fmla="*/ 193464 w 434660"/>
                <a:gd name="connsiteY10" fmla="*/ 1490107 h 1597776"/>
                <a:gd name="connsiteX11" fmla="*/ 317663 w 434660"/>
                <a:gd name="connsiteY11" fmla="*/ 1569042 h 1597776"/>
                <a:gd name="connsiteX12" fmla="*/ 325275 w 434660"/>
                <a:gd name="connsiteY12" fmla="*/ 1597777 h 1597776"/>
                <a:gd name="connsiteX13" fmla="*/ 427048 w 434660"/>
                <a:gd name="connsiteY13" fmla="*/ 1597777 h 1597776"/>
                <a:gd name="connsiteX14" fmla="*/ 434660 w 434660"/>
                <a:gd name="connsiteY14" fmla="*/ 1569042 h 1597776"/>
                <a:gd name="connsiteX15" fmla="*/ 214656 w 434660"/>
                <a:gd name="connsiteY15" fmla="*/ 1375098 h 15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660" h="1597776">
                  <a:moveTo>
                    <a:pt x="214518" y="1375098"/>
                  </a:moveTo>
                  <a:cubicBezTo>
                    <a:pt x="125296" y="1358707"/>
                    <a:pt x="116860" y="1349929"/>
                    <a:pt x="116860" y="1330864"/>
                  </a:cubicBezTo>
                  <a:lnTo>
                    <a:pt x="116860" y="58430"/>
                  </a:lnTo>
                  <a:cubicBezTo>
                    <a:pt x="116860" y="26129"/>
                    <a:pt x="90731" y="0"/>
                    <a:pt x="58430" y="0"/>
                  </a:cubicBezTo>
                  <a:cubicBezTo>
                    <a:pt x="26129" y="0"/>
                    <a:pt x="0" y="26198"/>
                    <a:pt x="0" y="58430"/>
                  </a:cubicBezTo>
                  <a:lnTo>
                    <a:pt x="0" y="1330864"/>
                  </a:lnTo>
                  <a:cubicBezTo>
                    <a:pt x="0" y="1336899"/>
                    <a:pt x="343" y="1342522"/>
                    <a:pt x="892" y="1348077"/>
                  </a:cubicBezTo>
                  <a:cubicBezTo>
                    <a:pt x="43206" y="1346980"/>
                    <a:pt x="86685" y="1350203"/>
                    <a:pt x="128313" y="1360627"/>
                  </a:cubicBezTo>
                  <a:cubicBezTo>
                    <a:pt x="159654" y="1368445"/>
                    <a:pt x="178651" y="1400198"/>
                    <a:pt x="170833" y="1431470"/>
                  </a:cubicBezTo>
                  <a:cubicBezTo>
                    <a:pt x="165072" y="1454513"/>
                    <a:pt x="146350" y="1470835"/>
                    <a:pt x="124336" y="1474813"/>
                  </a:cubicBezTo>
                  <a:cubicBezTo>
                    <a:pt x="148201" y="1481740"/>
                    <a:pt x="172273" y="1486197"/>
                    <a:pt x="193464" y="1490107"/>
                  </a:cubicBezTo>
                  <a:cubicBezTo>
                    <a:pt x="296746" y="1509103"/>
                    <a:pt x="317663" y="1522407"/>
                    <a:pt x="317663" y="1569042"/>
                  </a:cubicBezTo>
                  <a:cubicBezTo>
                    <a:pt x="317663" y="1579466"/>
                    <a:pt x="320474" y="1589273"/>
                    <a:pt x="325275" y="1597777"/>
                  </a:cubicBezTo>
                  <a:lnTo>
                    <a:pt x="427048" y="1597777"/>
                  </a:lnTo>
                  <a:cubicBezTo>
                    <a:pt x="431848" y="1589273"/>
                    <a:pt x="434660" y="1579466"/>
                    <a:pt x="434660" y="1569042"/>
                  </a:cubicBezTo>
                  <a:cubicBezTo>
                    <a:pt x="434660" y="1415560"/>
                    <a:pt x="296952" y="1390254"/>
                    <a:pt x="214656" y="1375098"/>
                  </a:cubicBezTo>
                  <a:close/>
                </a:path>
              </a:pathLst>
            </a:custGeom>
            <a:solidFill>
              <a:srgbClr val="383838"/>
            </a:solidFill>
            <a:ln w="6858" cap="flat">
              <a:noFill/>
              <a:prstDash val="solid"/>
              <a:miter/>
            </a:ln>
          </p:spPr>
          <p:txBody>
            <a:bodyPr rtlCol="0" anchor="ctr"/>
            <a:lstStyle/>
            <a:p>
              <a:endParaRPr lang="en-ES"/>
            </a:p>
          </p:txBody>
        </p:sp>
        <p:sp>
          <p:nvSpPr>
            <p:cNvPr id="42" name="Freeform 41">
              <a:extLst>
                <a:ext uri="{FF2B5EF4-FFF2-40B4-BE49-F238E27FC236}">
                  <a16:creationId xmlns:a16="http://schemas.microsoft.com/office/drawing/2014/main" id="{477B1B03-0D25-77D6-D647-224F223B9AFA}"/>
                </a:ext>
              </a:extLst>
            </p:cNvPr>
            <p:cNvSpPr/>
            <p:nvPr/>
          </p:nvSpPr>
          <p:spPr>
            <a:xfrm>
              <a:off x="5396621"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43" name="Freeform 42">
              <a:extLst>
                <a:ext uri="{FF2B5EF4-FFF2-40B4-BE49-F238E27FC236}">
                  <a16:creationId xmlns:a16="http://schemas.microsoft.com/office/drawing/2014/main" id="{4F29E63C-291F-566E-F415-6A2CBAA523C6}"/>
                </a:ext>
              </a:extLst>
            </p:cNvPr>
            <p:cNvSpPr/>
            <p:nvPr/>
          </p:nvSpPr>
          <p:spPr>
            <a:xfrm>
              <a:off x="3883122" y="2049795"/>
              <a:ext cx="2495234" cy="1850623"/>
            </a:xfrm>
            <a:custGeom>
              <a:avLst/>
              <a:gdLst>
                <a:gd name="connsiteX0" fmla="*/ 2065979 w 2495234"/>
                <a:gd name="connsiteY0" fmla="*/ 1724642 h 1850623"/>
                <a:gd name="connsiteX1" fmla="*/ 2140320 w 2495234"/>
                <a:gd name="connsiteY1" fmla="*/ 1760853 h 1850623"/>
                <a:gd name="connsiteX2" fmla="*/ 2171249 w 2495234"/>
                <a:gd name="connsiteY2" fmla="*/ 1850624 h 1850623"/>
                <a:gd name="connsiteX3" fmla="*/ 2389197 w 2495234"/>
                <a:gd name="connsiteY3" fmla="*/ 1745148 h 1850623"/>
                <a:gd name="connsiteX4" fmla="*/ 2367662 w 2495234"/>
                <a:gd name="connsiteY4" fmla="*/ 1682534 h 1850623"/>
                <a:gd name="connsiteX5" fmla="*/ 2403941 w 2495234"/>
                <a:gd name="connsiteY5" fmla="*/ 1608262 h 1850623"/>
                <a:gd name="connsiteX6" fmla="*/ 2478282 w 2495234"/>
                <a:gd name="connsiteY6" fmla="*/ 1644472 h 1850623"/>
                <a:gd name="connsiteX7" fmla="*/ 2490558 w 2495234"/>
                <a:gd name="connsiteY7" fmla="*/ 1680065 h 1850623"/>
                <a:gd name="connsiteX8" fmla="*/ 2491861 w 2495234"/>
                <a:gd name="connsiteY8" fmla="*/ 1637683 h 1850623"/>
                <a:gd name="connsiteX9" fmla="*/ 2048902 w 2495234"/>
                <a:gd name="connsiteY9" fmla="*/ 390555 h 1850623"/>
                <a:gd name="connsiteX10" fmla="*/ 2037312 w 2495234"/>
                <a:gd name="connsiteY10" fmla="*/ 371010 h 1850623"/>
                <a:gd name="connsiteX11" fmla="*/ 1944249 w 2495234"/>
                <a:gd name="connsiteY11" fmla="*/ 445145 h 1850623"/>
                <a:gd name="connsiteX12" fmla="*/ 2364233 w 2495234"/>
                <a:gd name="connsiteY12" fmla="*/ 1627464 h 1850623"/>
                <a:gd name="connsiteX13" fmla="*/ 2148480 w 2495234"/>
                <a:gd name="connsiteY13" fmla="*/ 1731843 h 1850623"/>
                <a:gd name="connsiteX14" fmla="*/ 1847757 w 2495234"/>
                <a:gd name="connsiteY14" fmla="*/ 858751 h 1850623"/>
                <a:gd name="connsiteX15" fmla="*/ 1782812 w 2495234"/>
                <a:gd name="connsiteY15" fmla="*/ 820141 h 1850623"/>
                <a:gd name="connsiteX16" fmla="*/ 1733983 w 2495234"/>
                <a:gd name="connsiteY16" fmla="*/ 877816 h 1850623"/>
                <a:gd name="connsiteX17" fmla="*/ 1733983 w 2495234"/>
                <a:gd name="connsiteY17" fmla="*/ 1637751 h 1850623"/>
                <a:gd name="connsiteX18" fmla="*/ 642738 w 2495234"/>
                <a:gd name="connsiteY18" fmla="*/ 1637751 h 1850623"/>
                <a:gd name="connsiteX19" fmla="*/ 642738 w 2495234"/>
                <a:gd name="connsiteY19" fmla="*/ 682912 h 1850623"/>
                <a:gd name="connsiteX20" fmla="*/ 584308 w 2495234"/>
                <a:gd name="connsiteY20" fmla="*/ 624482 h 1850623"/>
                <a:gd name="connsiteX21" fmla="*/ 505784 w 2495234"/>
                <a:gd name="connsiteY21" fmla="*/ 667070 h 1850623"/>
                <a:gd name="connsiteX22" fmla="*/ 360874 w 2495234"/>
                <a:gd name="connsiteY22" fmla="*/ 1325987 h 1850623"/>
                <a:gd name="connsiteX23" fmla="*/ 117278 w 2495234"/>
                <a:gd name="connsiteY23" fmla="*/ 1325987 h 1850623"/>
                <a:gd name="connsiteX24" fmla="*/ 385289 w 2495234"/>
                <a:gd name="connsiteY24" fmla="*/ 489173 h 1850623"/>
                <a:gd name="connsiteX25" fmla="*/ 1264690 w 2495234"/>
                <a:gd name="connsiteY25" fmla="*/ 117744 h 1850623"/>
                <a:gd name="connsiteX26" fmla="*/ 1272920 w 2495234"/>
                <a:gd name="connsiteY26" fmla="*/ 117744 h 1850623"/>
                <a:gd name="connsiteX27" fmla="*/ 1246653 w 2495234"/>
                <a:gd name="connsiteY27" fmla="*/ 130 h 1850623"/>
                <a:gd name="connsiteX28" fmla="*/ 300112 w 2495234"/>
                <a:gd name="connsiteY28" fmla="*/ 409141 h 1850623"/>
                <a:gd name="connsiteX29" fmla="*/ 2544 w 2495234"/>
                <a:gd name="connsiteY29" fmla="*/ 1389080 h 1850623"/>
                <a:gd name="connsiteX30" fmla="*/ 6316 w 2495234"/>
                <a:gd name="connsiteY30" fmla="*/ 1405745 h 1850623"/>
                <a:gd name="connsiteX31" fmla="*/ 19209 w 2495234"/>
                <a:gd name="connsiteY31" fmla="*/ 1402385 h 1850623"/>
                <a:gd name="connsiteX32" fmla="*/ 19209 w 2495234"/>
                <a:gd name="connsiteY32" fmla="*/ 1384623 h 1850623"/>
                <a:gd name="connsiteX33" fmla="*/ 77639 w 2495234"/>
                <a:gd name="connsiteY33" fmla="*/ 1326192 h 1850623"/>
                <a:gd name="connsiteX34" fmla="*/ 136069 w 2495234"/>
                <a:gd name="connsiteY34" fmla="*/ 1384623 h 1850623"/>
                <a:gd name="connsiteX35" fmla="*/ 136069 w 2495234"/>
                <a:gd name="connsiteY35" fmla="*/ 1443053 h 1850623"/>
                <a:gd name="connsiteX36" fmla="*/ 369927 w 2495234"/>
                <a:gd name="connsiteY36" fmla="*/ 1443053 h 1850623"/>
                <a:gd name="connsiteX37" fmla="*/ 369927 w 2495234"/>
                <a:gd name="connsiteY37" fmla="*/ 1384623 h 1850623"/>
                <a:gd name="connsiteX38" fmla="*/ 428357 w 2495234"/>
                <a:gd name="connsiteY38" fmla="*/ 1326192 h 1850623"/>
                <a:gd name="connsiteX39" fmla="*/ 479723 w 2495234"/>
                <a:gd name="connsiteY39" fmla="*/ 1356711 h 1850623"/>
                <a:gd name="connsiteX40" fmla="*/ 525809 w 2495234"/>
                <a:gd name="connsiteY40" fmla="*/ 872741 h 1850623"/>
                <a:gd name="connsiteX41" fmla="*/ 525809 w 2495234"/>
                <a:gd name="connsiteY41" fmla="*/ 1696387 h 1850623"/>
                <a:gd name="connsiteX42" fmla="*/ 584239 w 2495234"/>
                <a:gd name="connsiteY42" fmla="*/ 1637957 h 1850623"/>
                <a:gd name="connsiteX43" fmla="*/ 642669 w 2495234"/>
                <a:gd name="connsiteY43" fmla="*/ 1696387 h 1850623"/>
                <a:gd name="connsiteX44" fmla="*/ 642669 w 2495234"/>
                <a:gd name="connsiteY44" fmla="*/ 1754818 h 1850623"/>
                <a:gd name="connsiteX45" fmla="*/ 1733914 w 2495234"/>
                <a:gd name="connsiteY45" fmla="*/ 1754818 h 1850623"/>
                <a:gd name="connsiteX46" fmla="*/ 1733914 w 2495234"/>
                <a:gd name="connsiteY46" fmla="*/ 1696387 h 1850623"/>
                <a:gd name="connsiteX47" fmla="*/ 1792345 w 2495234"/>
                <a:gd name="connsiteY47" fmla="*/ 1637957 h 1850623"/>
                <a:gd name="connsiteX48" fmla="*/ 1850775 w 2495234"/>
                <a:gd name="connsiteY48" fmla="*/ 1696387 h 1850623"/>
                <a:gd name="connsiteX49" fmla="*/ 1850775 w 2495234"/>
                <a:gd name="connsiteY49" fmla="*/ 1227163 h 1850623"/>
                <a:gd name="connsiteX50" fmla="*/ 2032443 w 2495234"/>
                <a:gd name="connsiteY50" fmla="*/ 1754543 h 1850623"/>
                <a:gd name="connsiteX51" fmla="*/ 2066047 w 2495234"/>
                <a:gd name="connsiteY51" fmla="*/ 1724779 h 185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95234" h="1850623">
                  <a:moveTo>
                    <a:pt x="2065979" y="1724642"/>
                  </a:moveTo>
                  <a:cubicBezTo>
                    <a:pt x="2096497" y="1714150"/>
                    <a:pt x="2129758" y="1730334"/>
                    <a:pt x="2140320" y="1760853"/>
                  </a:cubicBezTo>
                  <a:lnTo>
                    <a:pt x="2171249" y="1850624"/>
                  </a:lnTo>
                  <a:lnTo>
                    <a:pt x="2389197" y="1745148"/>
                  </a:lnTo>
                  <a:lnTo>
                    <a:pt x="2367662" y="1682534"/>
                  </a:lnTo>
                  <a:cubicBezTo>
                    <a:pt x="2357169" y="1652016"/>
                    <a:pt x="2373355" y="1618755"/>
                    <a:pt x="2403941" y="1608262"/>
                  </a:cubicBezTo>
                  <a:cubicBezTo>
                    <a:pt x="2434390" y="1597701"/>
                    <a:pt x="2467720" y="1613954"/>
                    <a:pt x="2478282" y="1644472"/>
                  </a:cubicBezTo>
                  <a:lnTo>
                    <a:pt x="2490558" y="1680065"/>
                  </a:lnTo>
                  <a:cubicBezTo>
                    <a:pt x="2496112" y="1667035"/>
                    <a:pt x="2496935" y="1651948"/>
                    <a:pt x="2491861" y="1637683"/>
                  </a:cubicBezTo>
                  <a:lnTo>
                    <a:pt x="2048902" y="390555"/>
                  </a:lnTo>
                  <a:cubicBezTo>
                    <a:pt x="2046296" y="383149"/>
                    <a:pt x="2042250" y="376565"/>
                    <a:pt x="2037312" y="371010"/>
                  </a:cubicBezTo>
                  <a:cubicBezTo>
                    <a:pt x="2008509" y="400842"/>
                    <a:pt x="1977305" y="425600"/>
                    <a:pt x="1944249" y="445145"/>
                  </a:cubicBezTo>
                  <a:lnTo>
                    <a:pt x="2364233" y="1627464"/>
                  </a:lnTo>
                  <a:lnTo>
                    <a:pt x="2148480" y="1731843"/>
                  </a:lnTo>
                  <a:lnTo>
                    <a:pt x="1847757" y="858751"/>
                  </a:lnTo>
                  <a:cubicBezTo>
                    <a:pt x="1838430" y="831731"/>
                    <a:pt x="1810861" y="815546"/>
                    <a:pt x="1782812" y="820141"/>
                  </a:cubicBezTo>
                  <a:cubicBezTo>
                    <a:pt x="1754626" y="824873"/>
                    <a:pt x="1733983" y="849287"/>
                    <a:pt x="1733983" y="877816"/>
                  </a:cubicBezTo>
                  <a:lnTo>
                    <a:pt x="1733983" y="1637751"/>
                  </a:lnTo>
                  <a:lnTo>
                    <a:pt x="642738" y="1637751"/>
                  </a:lnTo>
                  <a:lnTo>
                    <a:pt x="642738" y="682912"/>
                  </a:lnTo>
                  <a:cubicBezTo>
                    <a:pt x="642738" y="650611"/>
                    <a:pt x="616540" y="624482"/>
                    <a:pt x="584308" y="624482"/>
                  </a:cubicBezTo>
                  <a:cubicBezTo>
                    <a:pt x="558316" y="624482"/>
                    <a:pt x="531844" y="638815"/>
                    <a:pt x="505784" y="667070"/>
                  </a:cubicBezTo>
                  <a:cubicBezTo>
                    <a:pt x="422459" y="757253"/>
                    <a:pt x="343523" y="976160"/>
                    <a:pt x="360874" y="1325987"/>
                  </a:cubicBezTo>
                  <a:lnTo>
                    <a:pt x="117278" y="1325987"/>
                  </a:lnTo>
                  <a:cubicBezTo>
                    <a:pt x="115769" y="1177305"/>
                    <a:pt x="135246" y="755332"/>
                    <a:pt x="385289" y="489173"/>
                  </a:cubicBezTo>
                  <a:cubicBezTo>
                    <a:pt x="762959" y="87089"/>
                    <a:pt x="1259821" y="117401"/>
                    <a:pt x="1264690" y="117744"/>
                  </a:cubicBezTo>
                  <a:cubicBezTo>
                    <a:pt x="1267502" y="117950"/>
                    <a:pt x="1270245" y="117881"/>
                    <a:pt x="1272920" y="117744"/>
                  </a:cubicBezTo>
                  <a:cubicBezTo>
                    <a:pt x="1262084" y="85580"/>
                    <a:pt x="1253100" y="45187"/>
                    <a:pt x="1246653" y="130"/>
                  </a:cubicBezTo>
                  <a:cubicBezTo>
                    <a:pt x="1130891" y="-1928"/>
                    <a:pt x="669690" y="15766"/>
                    <a:pt x="300112" y="409141"/>
                  </a:cubicBezTo>
                  <a:cubicBezTo>
                    <a:pt x="-40936" y="772203"/>
                    <a:pt x="623" y="1363980"/>
                    <a:pt x="2544" y="1389080"/>
                  </a:cubicBezTo>
                  <a:cubicBezTo>
                    <a:pt x="3024" y="1394910"/>
                    <a:pt x="4327" y="1400533"/>
                    <a:pt x="6316" y="1405745"/>
                  </a:cubicBezTo>
                  <a:cubicBezTo>
                    <a:pt x="10567" y="1404511"/>
                    <a:pt x="14888" y="1403345"/>
                    <a:pt x="19209" y="1402385"/>
                  </a:cubicBezTo>
                  <a:lnTo>
                    <a:pt x="19209" y="1384623"/>
                  </a:lnTo>
                  <a:cubicBezTo>
                    <a:pt x="19209" y="1352321"/>
                    <a:pt x="45406" y="1326192"/>
                    <a:pt x="77639" y="1326192"/>
                  </a:cubicBezTo>
                  <a:cubicBezTo>
                    <a:pt x="109871" y="1326192"/>
                    <a:pt x="136069" y="1352390"/>
                    <a:pt x="136069" y="1384623"/>
                  </a:cubicBezTo>
                  <a:lnTo>
                    <a:pt x="136069" y="1443053"/>
                  </a:lnTo>
                  <a:lnTo>
                    <a:pt x="369927" y="1443053"/>
                  </a:lnTo>
                  <a:lnTo>
                    <a:pt x="369927" y="1384623"/>
                  </a:lnTo>
                  <a:cubicBezTo>
                    <a:pt x="369927" y="1352321"/>
                    <a:pt x="396124" y="1326192"/>
                    <a:pt x="428357" y="1326192"/>
                  </a:cubicBezTo>
                  <a:cubicBezTo>
                    <a:pt x="450508" y="1326192"/>
                    <a:pt x="469779" y="1338537"/>
                    <a:pt x="479723" y="1356711"/>
                  </a:cubicBezTo>
                  <a:cubicBezTo>
                    <a:pt x="464087" y="1127036"/>
                    <a:pt x="492205" y="970879"/>
                    <a:pt x="525809" y="872741"/>
                  </a:cubicBezTo>
                  <a:lnTo>
                    <a:pt x="525809" y="1696387"/>
                  </a:lnTo>
                  <a:cubicBezTo>
                    <a:pt x="525809" y="1664086"/>
                    <a:pt x="552007" y="1637957"/>
                    <a:pt x="584239" y="1637957"/>
                  </a:cubicBezTo>
                  <a:cubicBezTo>
                    <a:pt x="616472" y="1637957"/>
                    <a:pt x="642669" y="1664155"/>
                    <a:pt x="642669" y="1696387"/>
                  </a:cubicBezTo>
                  <a:lnTo>
                    <a:pt x="642669" y="1754818"/>
                  </a:lnTo>
                  <a:lnTo>
                    <a:pt x="1733914" y="1754818"/>
                  </a:lnTo>
                  <a:lnTo>
                    <a:pt x="1733914" y="1696387"/>
                  </a:lnTo>
                  <a:cubicBezTo>
                    <a:pt x="1733914" y="1664086"/>
                    <a:pt x="1760112" y="1637957"/>
                    <a:pt x="1792345" y="1637957"/>
                  </a:cubicBezTo>
                  <a:cubicBezTo>
                    <a:pt x="1824577" y="1637957"/>
                    <a:pt x="1850775" y="1664155"/>
                    <a:pt x="1850775" y="1696387"/>
                  </a:cubicBezTo>
                  <a:lnTo>
                    <a:pt x="1850775" y="1227163"/>
                  </a:lnTo>
                  <a:lnTo>
                    <a:pt x="2032443" y="1754543"/>
                  </a:lnTo>
                  <a:cubicBezTo>
                    <a:pt x="2038958" y="1741033"/>
                    <a:pt x="2050685" y="1730060"/>
                    <a:pt x="2066047" y="1724779"/>
                  </a:cubicBezTo>
                  <a:close/>
                </a:path>
              </a:pathLst>
            </a:custGeom>
            <a:solidFill>
              <a:srgbClr val="383838"/>
            </a:solidFill>
            <a:ln w="6858" cap="flat">
              <a:noFill/>
              <a:prstDash val="solid"/>
              <a:miter/>
            </a:ln>
          </p:spPr>
          <p:txBody>
            <a:bodyPr rtlCol="0" anchor="ctr"/>
            <a:lstStyle/>
            <a:p>
              <a:endParaRPr lang="en-ES"/>
            </a:p>
          </p:txBody>
        </p:sp>
        <p:sp>
          <p:nvSpPr>
            <p:cNvPr id="44" name="Freeform 43">
              <a:extLst>
                <a:ext uri="{FF2B5EF4-FFF2-40B4-BE49-F238E27FC236}">
                  <a16:creationId xmlns:a16="http://schemas.microsoft.com/office/drawing/2014/main" id="{CE2399A1-A671-D800-F383-8FC5A385E711}"/>
                </a:ext>
              </a:extLst>
            </p:cNvPr>
            <p:cNvSpPr/>
            <p:nvPr/>
          </p:nvSpPr>
          <p:spPr>
            <a:xfrm>
              <a:off x="3889301" y="3451974"/>
              <a:ext cx="12893" cy="23248"/>
            </a:xfrm>
            <a:custGeom>
              <a:avLst/>
              <a:gdLst>
                <a:gd name="connsiteX0" fmla="*/ 12893 w 12893"/>
                <a:gd name="connsiteY0" fmla="*/ 68 h 23248"/>
                <a:gd name="connsiteX1" fmla="*/ 0 w 12893"/>
                <a:gd name="connsiteY1" fmla="*/ 3429 h 23248"/>
                <a:gd name="connsiteX2" fmla="*/ 12893 w 12893"/>
                <a:gd name="connsiteY2" fmla="*/ 23249 h 23248"/>
                <a:gd name="connsiteX3" fmla="*/ 12893 w 12893"/>
                <a:gd name="connsiteY3" fmla="*/ 0 h 23248"/>
              </a:gdLst>
              <a:ahLst/>
              <a:cxnLst>
                <a:cxn ang="0">
                  <a:pos x="connsiteX0" y="connsiteY0"/>
                </a:cxn>
                <a:cxn ang="0">
                  <a:pos x="connsiteX1" y="connsiteY1"/>
                </a:cxn>
                <a:cxn ang="0">
                  <a:pos x="connsiteX2" y="connsiteY2"/>
                </a:cxn>
                <a:cxn ang="0">
                  <a:pos x="connsiteX3" y="connsiteY3"/>
                </a:cxn>
              </a:cxnLst>
              <a:rect l="l" t="t" r="r" b="b"/>
              <a:pathLst>
                <a:path w="12893" h="23248">
                  <a:moveTo>
                    <a:pt x="12893" y="68"/>
                  </a:moveTo>
                  <a:cubicBezTo>
                    <a:pt x="8504" y="1097"/>
                    <a:pt x="4252" y="2195"/>
                    <a:pt x="0" y="3429"/>
                  </a:cubicBezTo>
                  <a:cubicBezTo>
                    <a:pt x="2949" y="10973"/>
                    <a:pt x="7338" y="17625"/>
                    <a:pt x="12893" y="23249"/>
                  </a:cubicBezTo>
                  <a:lnTo>
                    <a:pt x="12893" y="0"/>
                  </a:lnTo>
                  <a:close/>
                </a:path>
              </a:pathLst>
            </a:custGeom>
            <a:solidFill>
              <a:srgbClr val="383838"/>
            </a:solidFill>
            <a:ln w="6858" cap="flat">
              <a:noFill/>
              <a:prstDash val="solid"/>
              <a:miter/>
            </a:ln>
          </p:spPr>
          <p:txBody>
            <a:bodyPr rtlCol="0" anchor="ctr"/>
            <a:lstStyle/>
            <a:p>
              <a:endParaRPr lang="en-ES"/>
            </a:p>
          </p:txBody>
        </p:sp>
        <p:sp>
          <p:nvSpPr>
            <p:cNvPr id="45" name="Freeform 44">
              <a:extLst>
                <a:ext uri="{FF2B5EF4-FFF2-40B4-BE49-F238E27FC236}">
                  <a16:creationId xmlns:a16="http://schemas.microsoft.com/office/drawing/2014/main" id="{AC3C4882-A9C4-6057-850F-D6D604D73036}"/>
                </a:ext>
              </a:extLst>
            </p:cNvPr>
            <p:cNvSpPr/>
            <p:nvPr/>
          </p:nvSpPr>
          <p:spPr>
            <a:xfrm>
              <a:off x="5617037" y="3687615"/>
              <a:ext cx="116860" cy="116860"/>
            </a:xfrm>
            <a:custGeom>
              <a:avLst/>
              <a:gdLst>
                <a:gd name="connsiteX0" fmla="*/ 58430 w 116860"/>
                <a:gd name="connsiteY0" fmla="*/ 0 h 116860"/>
                <a:gd name="connsiteX1" fmla="*/ 0 w 116860"/>
                <a:gd name="connsiteY1" fmla="*/ 58430 h 116860"/>
                <a:gd name="connsiteX2" fmla="*/ 0 w 116860"/>
                <a:gd name="connsiteY2" fmla="*/ 116860 h 116860"/>
                <a:gd name="connsiteX3" fmla="*/ 58430 w 116860"/>
                <a:gd name="connsiteY3" fmla="*/ 116860 h 116860"/>
                <a:gd name="connsiteX4" fmla="*/ 116860 w 116860"/>
                <a:gd name="connsiteY4" fmla="*/ 58430 h 116860"/>
                <a:gd name="connsiteX5" fmla="*/ 58430 w 116860"/>
                <a:gd name="connsiteY5" fmla="*/ 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0"/>
                  </a:moveTo>
                  <a:cubicBezTo>
                    <a:pt x="26129" y="0"/>
                    <a:pt x="0" y="26198"/>
                    <a:pt x="0" y="58430"/>
                  </a:cubicBezTo>
                  <a:lnTo>
                    <a:pt x="0" y="116860"/>
                  </a:lnTo>
                  <a:lnTo>
                    <a:pt x="58430" y="116860"/>
                  </a:lnTo>
                  <a:cubicBezTo>
                    <a:pt x="90731" y="116860"/>
                    <a:pt x="116860" y="90663"/>
                    <a:pt x="116860" y="58430"/>
                  </a:cubicBezTo>
                  <a:cubicBezTo>
                    <a:pt x="116860" y="26198"/>
                    <a:pt x="90731" y="0"/>
                    <a:pt x="58430" y="0"/>
                  </a:cubicBezTo>
                  <a:close/>
                </a:path>
              </a:pathLst>
            </a:custGeom>
            <a:solidFill>
              <a:srgbClr val="383838"/>
            </a:solidFill>
            <a:ln w="6858" cap="flat">
              <a:noFill/>
              <a:prstDash val="solid"/>
              <a:miter/>
            </a:ln>
          </p:spPr>
          <p:txBody>
            <a:bodyPr rtlCol="0" anchor="ctr"/>
            <a:lstStyle/>
            <a:p>
              <a:endParaRPr lang="en-ES"/>
            </a:p>
          </p:txBody>
        </p:sp>
        <p:sp>
          <p:nvSpPr>
            <p:cNvPr id="46" name="Freeform 45">
              <a:extLst>
                <a:ext uri="{FF2B5EF4-FFF2-40B4-BE49-F238E27FC236}">
                  <a16:creationId xmlns:a16="http://schemas.microsoft.com/office/drawing/2014/main" id="{116DFF03-DAA9-C46B-086C-404CCB50C2F8}"/>
                </a:ext>
              </a:extLst>
            </p:cNvPr>
            <p:cNvSpPr/>
            <p:nvPr/>
          </p:nvSpPr>
          <p:spPr>
            <a:xfrm>
              <a:off x="4408863" y="3687615"/>
              <a:ext cx="116860" cy="116860"/>
            </a:xfrm>
            <a:custGeom>
              <a:avLst/>
              <a:gdLst>
                <a:gd name="connsiteX0" fmla="*/ 58430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58430 w 116860"/>
                <a:gd name="connsiteY5"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116860"/>
                  </a:moveTo>
                  <a:lnTo>
                    <a:pt x="116860" y="116860"/>
                  </a:lnTo>
                  <a:lnTo>
                    <a:pt x="116860" y="58430"/>
                  </a:lnTo>
                  <a:cubicBezTo>
                    <a:pt x="116860" y="26129"/>
                    <a:pt x="90663" y="0"/>
                    <a:pt x="58430" y="0"/>
                  </a:cubicBezTo>
                  <a:cubicBezTo>
                    <a:pt x="26198" y="0"/>
                    <a:pt x="0" y="26198"/>
                    <a:pt x="0" y="58430"/>
                  </a:cubicBezTo>
                  <a:cubicBezTo>
                    <a:pt x="0" y="90663"/>
                    <a:pt x="26198" y="116860"/>
                    <a:pt x="58430" y="116860"/>
                  </a:cubicBezTo>
                  <a:close/>
                </a:path>
              </a:pathLst>
            </a:custGeom>
            <a:solidFill>
              <a:srgbClr val="383838"/>
            </a:solidFill>
            <a:ln w="6858" cap="flat">
              <a:noFill/>
              <a:prstDash val="solid"/>
              <a:miter/>
            </a:ln>
          </p:spPr>
          <p:txBody>
            <a:bodyPr rtlCol="0" anchor="ctr"/>
            <a:lstStyle/>
            <a:p>
              <a:endParaRPr lang="en-ES"/>
            </a:p>
          </p:txBody>
        </p:sp>
        <p:sp>
          <p:nvSpPr>
            <p:cNvPr id="47" name="Freeform 46">
              <a:extLst>
                <a:ext uri="{FF2B5EF4-FFF2-40B4-BE49-F238E27FC236}">
                  <a16:creationId xmlns:a16="http://schemas.microsoft.com/office/drawing/2014/main" id="{1F09A572-E243-A9F0-A95C-5312820209C0}"/>
                </a:ext>
              </a:extLst>
            </p:cNvPr>
            <p:cNvSpPr/>
            <p:nvPr/>
          </p:nvSpPr>
          <p:spPr>
            <a:xfrm>
              <a:off x="3902125" y="3406368"/>
              <a:ext cx="467715" cy="437197"/>
            </a:xfrm>
            <a:custGeom>
              <a:avLst/>
              <a:gdLst>
                <a:gd name="connsiteX0" fmla="*/ 331310 w 467715"/>
                <a:gd name="connsiteY0" fmla="*/ 320200 h 437197"/>
                <a:gd name="connsiteX1" fmla="*/ 389740 w 467715"/>
                <a:gd name="connsiteY1" fmla="*/ 378218 h 437197"/>
                <a:gd name="connsiteX2" fmla="*/ 467716 w 467715"/>
                <a:gd name="connsiteY2" fmla="*/ 204780 h 437197"/>
                <a:gd name="connsiteX3" fmla="*/ 467716 w 467715"/>
                <a:gd name="connsiteY3" fmla="*/ 27912 h 437197"/>
                <a:gd name="connsiteX4" fmla="*/ 460583 w 467715"/>
                <a:gd name="connsiteY4" fmla="*/ 0 h 437197"/>
                <a:gd name="connsiteX5" fmla="*/ 462298 w 467715"/>
                <a:gd name="connsiteY5" fmla="*/ 23317 h 437197"/>
                <a:gd name="connsiteX6" fmla="*/ 447004 w 467715"/>
                <a:gd name="connsiteY6" fmla="*/ 67620 h 437197"/>
                <a:gd name="connsiteX7" fmla="*/ 404073 w 467715"/>
                <a:gd name="connsiteY7" fmla="*/ 86411 h 437197"/>
                <a:gd name="connsiteX8" fmla="*/ 350787 w 467715"/>
                <a:gd name="connsiteY8" fmla="*/ 86411 h 437197"/>
                <a:gd name="connsiteX9" fmla="*/ 350787 w 467715"/>
                <a:gd name="connsiteY9" fmla="*/ 204848 h 437197"/>
                <a:gd name="connsiteX10" fmla="*/ 232349 w 467715"/>
                <a:gd name="connsiteY10" fmla="*/ 320269 h 437197"/>
                <a:gd name="connsiteX11" fmla="*/ 116929 w 467715"/>
                <a:gd name="connsiteY11" fmla="*/ 204848 h 437197"/>
                <a:gd name="connsiteX12" fmla="*/ 116929 w 467715"/>
                <a:gd name="connsiteY12" fmla="*/ 86411 h 437197"/>
                <a:gd name="connsiteX13" fmla="*/ 109659 w 467715"/>
                <a:gd name="connsiteY13" fmla="*/ 86411 h 437197"/>
                <a:gd name="connsiteX14" fmla="*/ 110825 w 467715"/>
                <a:gd name="connsiteY14" fmla="*/ 98206 h 437197"/>
                <a:gd name="connsiteX15" fmla="*/ 52395 w 467715"/>
                <a:gd name="connsiteY15" fmla="*/ 156636 h 437197"/>
                <a:gd name="connsiteX16" fmla="*/ 0 w 467715"/>
                <a:gd name="connsiteY16" fmla="*/ 169872 h 437197"/>
                <a:gd name="connsiteX17" fmla="*/ 0 w 467715"/>
                <a:gd name="connsiteY17" fmla="*/ 204848 h 437197"/>
                <a:gd name="connsiteX18" fmla="*/ 235367 w 467715"/>
                <a:gd name="connsiteY18" fmla="*/ 437198 h 437197"/>
                <a:gd name="connsiteX19" fmla="*/ 272811 w 467715"/>
                <a:gd name="connsiteY19" fmla="*/ 434111 h 437197"/>
                <a:gd name="connsiteX20" fmla="*/ 272811 w 467715"/>
                <a:gd name="connsiteY20" fmla="*/ 378699 h 437197"/>
                <a:gd name="connsiteX21" fmla="*/ 331241 w 467715"/>
                <a:gd name="connsiteY21" fmla="*/ 320269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715" h="437197">
                  <a:moveTo>
                    <a:pt x="331310" y="320200"/>
                  </a:moveTo>
                  <a:cubicBezTo>
                    <a:pt x="363474" y="320200"/>
                    <a:pt x="389534" y="346192"/>
                    <a:pt x="389740" y="378218"/>
                  </a:cubicBezTo>
                  <a:cubicBezTo>
                    <a:pt x="437540" y="335631"/>
                    <a:pt x="467716" y="273703"/>
                    <a:pt x="467716" y="204780"/>
                  </a:cubicBezTo>
                  <a:lnTo>
                    <a:pt x="467716" y="27912"/>
                  </a:lnTo>
                  <a:cubicBezTo>
                    <a:pt x="467716" y="17762"/>
                    <a:pt x="465110" y="8298"/>
                    <a:pt x="460583" y="0"/>
                  </a:cubicBezTo>
                  <a:cubicBezTo>
                    <a:pt x="461132" y="7681"/>
                    <a:pt x="461681" y="15431"/>
                    <a:pt x="462298" y="23317"/>
                  </a:cubicBezTo>
                  <a:cubicBezTo>
                    <a:pt x="463601" y="39571"/>
                    <a:pt x="458046" y="55618"/>
                    <a:pt x="447004" y="67620"/>
                  </a:cubicBezTo>
                  <a:cubicBezTo>
                    <a:pt x="435963" y="79621"/>
                    <a:pt x="420395" y="86411"/>
                    <a:pt x="404073" y="86411"/>
                  </a:cubicBezTo>
                  <a:lnTo>
                    <a:pt x="350787" y="86411"/>
                  </a:lnTo>
                  <a:lnTo>
                    <a:pt x="350787" y="204848"/>
                  </a:lnTo>
                  <a:cubicBezTo>
                    <a:pt x="350787" y="268490"/>
                    <a:pt x="299009" y="320269"/>
                    <a:pt x="232349" y="320269"/>
                  </a:cubicBezTo>
                  <a:cubicBezTo>
                    <a:pt x="165689" y="320269"/>
                    <a:pt x="116929" y="268490"/>
                    <a:pt x="116929" y="204848"/>
                  </a:cubicBezTo>
                  <a:lnTo>
                    <a:pt x="116929" y="86411"/>
                  </a:lnTo>
                  <a:lnTo>
                    <a:pt x="109659" y="86411"/>
                  </a:lnTo>
                  <a:cubicBezTo>
                    <a:pt x="110414" y="90251"/>
                    <a:pt x="110825" y="94160"/>
                    <a:pt x="110825" y="98206"/>
                  </a:cubicBezTo>
                  <a:cubicBezTo>
                    <a:pt x="110825" y="130508"/>
                    <a:pt x="84628" y="156636"/>
                    <a:pt x="52395" y="156636"/>
                  </a:cubicBezTo>
                  <a:cubicBezTo>
                    <a:pt x="33398" y="156636"/>
                    <a:pt x="15842" y="161437"/>
                    <a:pt x="0" y="169872"/>
                  </a:cubicBezTo>
                  <a:lnTo>
                    <a:pt x="0" y="204848"/>
                  </a:lnTo>
                  <a:cubicBezTo>
                    <a:pt x="0" y="332956"/>
                    <a:pt x="104173" y="437198"/>
                    <a:pt x="235367" y="437198"/>
                  </a:cubicBezTo>
                  <a:cubicBezTo>
                    <a:pt x="248122" y="437198"/>
                    <a:pt x="260604" y="436100"/>
                    <a:pt x="272811" y="434111"/>
                  </a:cubicBezTo>
                  <a:lnTo>
                    <a:pt x="272811" y="378699"/>
                  </a:lnTo>
                  <a:cubicBezTo>
                    <a:pt x="272811" y="346398"/>
                    <a:pt x="299009" y="320269"/>
                    <a:pt x="331241" y="320269"/>
                  </a:cubicBezTo>
                  <a:close/>
                </a:path>
              </a:pathLst>
            </a:custGeom>
            <a:solidFill>
              <a:srgbClr val="383838"/>
            </a:solidFill>
            <a:ln w="6858" cap="flat">
              <a:noFill/>
              <a:prstDash val="solid"/>
              <a:miter/>
            </a:ln>
          </p:spPr>
          <p:txBody>
            <a:bodyPr rtlCol="0" anchor="ctr"/>
            <a:lstStyle/>
            <a:p>
              <a:endParaRPr lang="en-ES"/>
            </a:p>
          </p:txBody>
        </p:sp>
        <p:sp>
          <p:nvSpPr>
            <p:cNvPr id="48" name="Freeform 47">
              <a:extLst>
                <a:ext uri="{FF2B5EF4-FFF2-40B4-BE49-F238E27FC236}">
                  <a16:creationId xmlns:a16="http://schemas.microsoft.com/office/drawing/2014/main" id="{207767CF-6C64-E7A3-30D8-DDEE41487629}"/>
                </a:ext>
              </a:extLst>
            </p:cNvPr>
            <p:cNvSpPr/>
            <p:nvPr/>
          </p:nvSpPr>
          <p:spPr>
            <a:xfrm>
              <a:off x="4175005" y="3726568"/>
              <a:ext cx="116928" cy="113842"/>
            </a:xfrm>
            <a:custGeom>
              <a:avLst/>
              <a:gdLst>
                <a:gd name="connsiteX0" fmla="*/ 58430 w 116928"/>
                <a:gd name="connsiteY0" fmla="*/ 0 h 113842"/>
                <a:gd name="connsiteX1" fmla="*/ 0 w 116928"/>
                <a:gd name="connsiteY1" fmla="*/ 58430 h 113842"/>
                <a:gd name="connsiteX2" fmla="*/ 0 w 116928"/>
                <a:gd name="connsiteY2" fmla="*/ 113843 h 113842"/>
                <a:gd name="connsiteX3" fmla="*/ 116929 w 116928"/>
                <a:gd name="connsiteY3" fmla="*/ 58018 h 113842"/>
                <a:gd name="connsiteX4" fmla="*/ 58499 w 116928"/>
                <a:gd name="connsiteY4" fmla="*/ 0 h 11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8" h="113842">
                  <a:moveTo>
                    <a:pt x="58430" y="0"/>
                  </a:moveTo>
                  <a:cubicBezTo>
                    <a:pt x="26129" y="0"/>
                    <a:pt x="0" y="26198"/>
                    <a:pt x="0" y="58430"/>
                  </a:cubicBezTo>
                  <a:lnTo>
                    <a:pt x="0" y="113843"/>
                  </a:lnTo>
                  <a:cubicBezTo>
                    <a:pt x="44440" y="106642"/>
                    <a:pt x="84696" y="86753"/>
                    <a:pt x="116929" y="58018"/>
                  </a:cubicBezTo>
                  <a:cubicBezTo>
                    <a:pt x="116723" y="25923"/>
                    <a:pt x="90663" y="0"/>
                    <a:pt x="58499" y="0"/>
                  </a:cubicBezTo>
                  <a:close/>
                </a:path>
              </a:pathLst>
            </a:custGeom>
            <a:solidFill>
              <a:srgbClr val="383838"/>
            </a:solidFill>
            <a:ln w="6858" cap="flat">
              <a:noFill/>
              <a:prstDash val="solid"/>
              <a:miter/>
            </a:ln>
          </p:spPr>
          <p:txBody>
            <a:bodyPr rtlCol="0" anchor="ctr"/>
            <a:lstStyle/>
            <a:p>
              <a:endParaRPr lang="en-ES"/>
            </a:p>
          </p:txBody>
        </p:sp>
        <p:sp>
          <p:nvSpPr>
            <p:cNvPr id="49" name="Freeform 48">
              <a:extLst>
                <a:ext uri="{FF2B5EF4-FFF2-40B4-BE49-F238E27FC236}">
                  <a16:creationId xmlns:a16="http://schemas.microsoft.com/office/drawing/2014/main" id="{F9FDA0DE-D7D5-8D44-8EC4-FFC7AE91B612}"/>
                </a:ext>
              </a:extLst>
            </p:cNvPr>
            <p:cNvSpPr/>
            <p:nvPr/>
          </p:nvSpPr>
          <p:spPr>
            <a:xfrm>
              <a:off x="3902194" y="3475222"/>
              <a:ext cx="110825" cy="100949"/>
            </a:xfrm>
            <a:custGeom>
              <a:avLst/>
              <a:gdLst>
                <a:gd name="connsiteX0" fmla="*/ 110825 w 110825"/>
                <a:gd name="connsiteY0" fmla="*/ 29284 h 100949"/>
                <a:gd name="connsiteX1" fmla="*/ 109659 w 110825"/>
                <a:gd name="connsiteY1" fmla="*/ 17488 h 100949"/>
                <a:gd name="connsiteX2" fmla="*/ 41559 w 110825"/>
                <a:gd name="connsiteY2" fmla="*/ 17488 h 100949"/>
                <a:gd name="connsiteX3" fmla="*/ 0 w 110825"/>
                <a:gd name="connsiteY3" fmla="*/ 0 h 100949"/>
                <a:gd name="connsiteX4" fmla="*/ 0 w 110825"/>
                <a:gd name="connsiteY4" fmla="*/ 100950 h 100949"/>
                <a:gd name="connsiteX5" fmla="*/ 52395 w 110825"/>
                <a:gd name="connsiteY5" fmla="*/ 87714 h 100949"/>
                <a:gd name="connsiteX6" fmla="*/ 110825 w 110825"/>
                <a:gd name="connsiteY6" fmla="*/ 29284 h 10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5" h="100949">
                  <a:moveTo>
                    <a:pt x="110825" y="29284"/>
                  </a:moveTo>
                  <a:cubicBezTo>
                    <a:pt x="110825" y="25238"/>
                    <a:pt x="110414" y="21328"/>
                    <a:pt x="109659" y="17488"/>
                  </a:cubicBezTo>
                  <a:lnTo>
                    <a:pt x="41559" y="17488"/>
                  </a:lnTo>
                  <a:cubicBezTo>
                    <a:pt x="25306" y="17488"/>
                    <a:pt x="10630" y="10836"/>
                    <a:pt x="0" y="0"/>
                  </a:cubicBezTo>
                  <a:lnTo>
                    <a:pt x="0" y="100950"/>
                  </a:lnTo>
                  <a:cubicBezTo>
                    <a:pt x="15842" y="92583"/>
                    <a:pt x="33398" y="87714"/>
                    <a:pt x="52395" y="87714"/>
                  </a:cubicBezTo>
                  <a:cubicBezTo>
                    <a:pt x="84696" y="87714"/>
                    <a:pt x="110825" y="61516"/>
                    <a:pt x="110825" y="29284"/>
                  </a:cubicBezTo>
                  <a:close/>
                </a:path>
              </a:pathLst>
            </a:custGeom>
            <a:solidFill>
              <a:srgbClr val="383838"/>
            </a:solidFill>
            <a:ln w="6858" cap="flat">
              <a:noFill/>
              <a:prstDash val="solid"/>
              <a:miter/>
            </a:ln>
          </p:spPr>
          <p:txBody>
            <a:bodyPr rtlCol="0" anchor="ctr"/>
            <a:lstStyle/>
            <a:p>
              <a:endParaRPr lang="en-ES"/>
            </a:p>
          </p:txBody>
        </p:sp>
        <p:sp>
          <p:nvSpPr>
            <p:cNvPr id="50" name="Freeform 49">
              <a:extLst>
                <a:ext uri="{FF2B5EF4-FFF2-40B4-BE49-F238E27FC236}">
                  <a16:creationId xmlns:a16="http://schemas.microsoft.com/office/drawing/2014/main" id="{559836B3-567B-2BD7-F055-CFEBB890BD8A}"/>
                </a:ext>
              </a:extLst>
            </p:cNvPr>
            <p:cNvSpPr/>
            <p:nvPr/>
          </p:nvSpPr>
          <p:spPr>
            <a:xfrm>
              <a:off x="3902262" y="3375850"/>
              <a:ext cx="116860" cy="116860"/>
            </a:xfrm>
            <a:custGeom>
              <a:avLst/>
              <a:gdLst>
                <a:gd name="connsiteX0" fmla="*/ 109591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0 w 116860"/>
                <a:gd name="connsiteY5" fmla="*/ 76192 h 116860"/>
                <a:gd name="connsiteX6" fmla="*/ 52395 w 116860"/>
                <a:gd name="connsiteY6" fmla="*/ 70226 h 116860"/>
                <a:gd name="connsiteX7" fmla="*/ 109659 w 116860"/>
                <a:gd name="connsiteY7"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16860">
                  <a:moveTo>
                    <a:pt x="109591" y="116860"/>
                  </a:moveTo>
                  <a:lnTo>
                    <a:pt x="116860" y="116860"/>
                  </a:lnTo>
                  <a:lnTo>
                    <a:pt x="116860" y="58430"/>
                  </a:lnTo>
                  <a:cubicBezTo>
                    <a:pt x="116860" y="26129"/>
                    <a:pt x="90663" y="0"/>
                    <a:pt x="58430" y="0"/>
                  </a:cubicBezTo>
                  <a:cubicBezTo>
                    <a:pt x="26198" y="0"/>
                    <a:pt x="0" y="26198"/>
                    <a:pt x="0" y="58430"/>
                  </a:cubicBezTo>
                  <a:lnTo>
                    <a:pt x="0" y="76192"/>
                  </a:lnTo>
                  <a:cubicBezTo>
                    <a:pt x="16665" y="72352"/>
                    <a:pt x="34084" y="70226"/>
                    <a:pt x="52395" y="70226"/>
                  </a:cubicBezTo>
                  <a:cubicBezTo>
                    <a:pt x="80650" y="70226"/>
                    <a:pt x="104173" y="90251"/>
                    <a:pt x="109659" y="116860"/>
                  </a:cubicBezTo>
                  <a:close/>
                </a:path>
              </a:pathLst>
            </a:custGeom>
            <a:solidFill>
              <a:srgbClr val="383838"/>
            </a:solidFill>
            <a:ln w="6858" cap="flat">
              <a:noFill/>
              <a:prstDash val="solid"/>
              <a:miter/>
            </a:ln>
          </p:spPr>
          <p:txBody>
            <a:bodyPr rtlCol="0" anchor="ctr"/>
            <a:lstStyle/>
            <a:p>
              <a:endParaRPr lang="en-ES"/>
            </a:p>
          </p:txBody>
        </p:sp>
        <p:sp>
          <p:nvSpPr>
            <p:cNvPr id="51" name="Freeform 50">
              <a:extLst>
                <a:ext uri="{FF2B5EF4-FFF2-40B4-BE49-F238E27FC236}">
                  <a16:creationId xmlns:a16="http://schemas.microsoft.com/office/drawing/2014/main" id="{60568036-12F7-2F09-9C5E-D18AAAD15B42}"/>
                </a:ext>
              </a:extLst>
            </p:cNvPr>
            <p:cNvSpPr/>
            <p:nvPr/>
          </p:nvSpPr>
          <p:spPr>
            <a:xfrm>
              <a:off x="4252912" y="3375781"/>
              <a:ext cx="111697" cy="116860"/>
            </a:xfrm>
            <a:custGeom>
              <a:avLst/>
              <a:gdLst>
                <a:gd name="connsiteX0" fmla="*/ 96218 w 111697"/>
                <a:gd name="connsiteY0" fmla="*/ 98138 h 116860"/>
                <a:gd name="connsiteX1" fmla="*/ 111511 w 111697"/>
                <a:gd name="connsiteY1" fmla="*/ 53835 h 116860"/>
                <a:gd name="connsiteX2" fmla="*/ 109797 w 111697"/>
                <a:gd name="connsiteY2" fmla="*/ 30518 h 116860"/>
                <a:gd name="connsiteX3" fmla="*/ 58430 w 111697"/>
                <a:gd name="connsiteY3" fmla="*/ 0 h 116860"/>
                <a:gd name="connsiteX4" fmla="*/ 0 w 111697"/>
                <a:gd name="connsiteY4" fmla="*/ 58430 h 116860"/>
                <a:gd name="connsiteX5" fmla="*/ 0 w 111697"/>
                <a:gd name="connsiteY5" fmla="*/ 116860 h 116860"/>
                <a:gd name="connsiteX6" fmla="*/ 53287 w 111697"/>
                <a:gd name="connsiteY6" fmla="*/ 116860 h 116860"/>
                <a:gd name="connsiteX7" fmla="*/ 96218 w 111697"/>
                <a:gd name="connsiteY7" fmla="*/ 9807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7" h="116860">
                  <a:moveTo>
                    <a:pt x="96218" y="98138"/>
                  </a:moveTo>
                  <a:cubicBezTo>
                    <a:pt x="107259" y="86136"/>
                    <a:pt x="112814" y="70089"/>
                    <a:pt x="111511" y="53835"/>
                  </a:cubicBezTo>
                  <a:cubicBezTo>
                    <a:pt x="110894" y="45949"/>
                    <a:pt x="110345" y="38199"/>
                    <a:pt x="109797" y="30518"/>
                  </a:cubicBezTo>
                  <a:cubicBezTo>
                    <a:pt x="99852" y="12345"/>
                    <a:pt x="80582" y="0"/>
                    <a:pt x="58430" y="0"/>
                  </a:cubicBezTo>
                  <a:cubicBezTo>
                    <a:pt x="26129" y="0"/>
                    <a:pt x="0" y="26198"/>
                    <a:pt x="0" y="58430"/>
                  </a:cubicBezTo>
                  <a:lnTo>
                    <a:pt x="0" y="116860"/>
                  </a:lnTo>
                  <a:lnTo>
                    <a:pt x="53287" y="116860"/>
                  </a:lnTo>
                  <a:cubicBezTo>
                    <a:pt x="69609" y="116860"/>
                    <a:pt x="85176" y="110071"/>
                    <a:pt x="96218" y="98070"/>
                  </a:cubicBezTo>
                  <a:close/>
                </a:path>
              </a:pathLst>
            </a:custGeom>
            <a:solidFill>
              <a:srgbClr val="383838"/>
            </a:solidFill>
            <a:ln w="6858" cap="flat">
              <a:noFill/>
              <a:prstDash val="solid"/>
              <a:miter/>
            </a:ln>
          </p:spPr>
          <p:txBody>
            <a:bodyPr rtlCol="0" anchor="ctr"/>
            <a:lstStyle/>
            <a:p>
              <a:endParaRPr lang="en-ES"/>
            </a:p>
          </p:txBody>
        </p:sp>
        <p:sp>
          <p:nvSpPr>
            <p:cNvPr id="52" name="Freeform 51">
              <a:extLst>
                <a:ext uri="{FF2B5EF4-FFF2-40B4-BE49-F238E27FC236}">
                  <a16:creationId xmlns:a16="http://schemas.microsoft.com/office/drawing/2014/main" id="{7079BAA9-C646-D3B8-33A9-39E535BAC282}"/>
                </a:ext>
              </a:extLst>
            </p:cNvPr>
            <p:cNvSpPr/>
            <p:nvPr/>
          </p:nvSpPr>
          <p:spPr>
            <a:xfrm>
              <a:off x="3902194" y="3446076"/>
              <a:ext cx="109659" cy="46702"/>
            </a:xfrm>
            <a:custGeom>
              <a:avLst/>
              <a:gdLst>
                <a:gd name="connsiteX0" fmla="*/ 41559 w 109659"/>
                <a:gd name="connsiteY0" fmla="*/ 46635 h 46702"/>
                <a:gd name="connsiteX1" fmla="*/ 109659 w 109659"/>
                <a:gd name="connsiteY1" fmla="*/ 46635 h 46702"/>
                <a:gd name="connsiteX2" fmla="*/ 52395 w 109659"/>
                <a:gd name="connsiteY2" fmla="*/ 0 h 46702"/>
                <a:gd name="connsiteX3" fmla="*/ 0 w 109659"/>
                <a:gd name="connsiteY3" fmla="*/ 5966 h 46702"/>
                <a:gd name="connsiteX4" fmla="*/ 0 w 109659"/>
                <a:gd name="connsiteY4" fmla="*/ 29215 h 46702"/>
                <a:gd name="connsiteX5" fmla="*/ 41559 w 109659"/>
                <a:gd name="connsiteY5" fmla="*/ 46703 h 4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9" h="46702">
                  <a:moveTo>
                    <a:pt x="41559" y="46635"/>
                  </a:moveTo>
                  <a:lnTo>
                    <a:pt x="109659" y="46635"/>
                  </a:lnTo>
                  <a:cubicBezTo>
                    <a:pt x="104173" y="20025"/>
                    <a:pt x="80650" y="0"/>
                    <a:pt x="52395" y="0"/>
                  </a:cubicBezTo>
                  <a:cubicBezTo>
                    <a:pt x="34084" y="0"/>
                    <a:pt x="16665" y="2126"/>
                    <a:pt x="0" y="5966"/>
                  </a:cubicBezTo>
                  <a:lnTo>
                    <a:pt x="0" y="29215"/>
                  </a:lnTo>
                  <a:cubicBezTo>
                    <a:pt x="10630" y="39982"/>
                    <a:pt x="25375" y="46703"/>
                    <a:pt x="41559" y="46703"/>
                  </a:cubicBezTo>
                  <a:close/>
                </a:path>
              </a:pathLst>
            </a:custGeom>
            <a:solidFill>
              <a:srgbClr val="383838"/>
            </a:solidFill>
            <a:ln w="6858" cap="flat">
              <a:noFill/>
              <a:prstDash val="solid"/>
              <a:miter/>
            </a:ln>
          </p:spPr>
          <p:txBody>
            <a:bodyPr rtlCol="0" anchor="ctr"/>
            <a:lstStyle/>
            <a:p>
              <a:endParaRPr lang="en-ES"/>
            </a:p>
          </p:txBody>
        </p:sp>
        <p:sp>
          <p:nvSpPr>
            <p:cNvPr id="53" name="Freeform 52">
              <a:extLst>
                <a:ext uri="{FF2B5EF4-FFF2-40B4-BE49-F238E27FC236}">
                  <a16:creationId xmlns:a16="http://schemas.microsoft.com/office/drawing/2014/main" id="{408DBEB6-F7B6-B92E-E847-B186BEF1FA43}"/>
                </a:ext>
              </a:extLst>
            </p:cNvPr>
            <p:cNvSpPr/>
            <p:nvPr/>
          </p:nvSpPr>
          <p:spPr>
            <a:xfrm>
              <a:off x="5909701" y="3729860"/>
              <a:ext cx="519170" cy="435002"/>
            </a:xfrm>
            <a:custGeom>
              <a:avLst/>
              <a:gdLst>
                <a:gd name="connsiteX0" fmla="*/ 463911 w 519170"/>
                <a:gd name="connsiteY0" fmla="*/ 0 h 435002"/>
                <a:gd name="connsiteX1" fmla="*/ 435587 w 519170"/>
                <a:gd name="connsiteY1" fmla="*/ 29832 h 435002"/>
                <a:gd name="connsiteX2" fmla="*/ 362687 w 519170"/>
                <a:gd name="connsiteY2" fmla="*/ 65151 h 435002"/>
                <a:gd name="connsiteX3" fmla="*/ 395948 w 519170"/>
                <a:gd name="connsiteY3" fmla="*/ 161849 h 435002"/>
                <a:gd name="connsiteX4" fmla="*/ 324488 w 519170"/>
                <a:gd name="connsiteY4" fmla="*/ 308541 h 435002"/>
                <a:gd name="connsiteX5" fmla="*/ 315298 w 519170"/>
                <a:gd name="connsiteY5" fmla="*/ 311696 h 435002"/>
                <a:gd name="connsiteX6" fmla="*/ 168605 w 519170"/>
                <a:gd name="connsiteY6" fmla="*/ 240167 h 435002"/>
                <a:gd name="connsiteX7" fmla="*/ 144671 w 519170"/>
                <a:gd name="connsiteY7" fmla="*/ 170696 h 435002"/>
                <a:gd name="connsiteX8" fmla="*/ 113398 w 519170"/>
                <a:gd name="connsiteY8" fmla="*/ 185852 h 435002"/>
                <a:gd name="connsiteX9" fmla="*/ 87955 w 519170"/>
                <a:gd name="connsiteY9" fmla="*/ 191681 h 435002"/>
                <a:gd name="connsiteX10" fmla="*/ 65530 w 519170"/>
                <a:gd name="connsiteY10" fmla="*/ 187155 h 435002"/>
                <a:gd name="connsiteX11" fmla="*/ 32680 w 519170"/>
                <a:gd name="connsiteY11" fmla="*/ 152248 h 435002"/>
                <a:gd name="connsiteX12" fmla="*/ 5865 w 519170"/>
                <a:gd name="connsiteY12" fmla="*/ 74478 h 435002"/>
                <a:gd name="connsiteX13" fmla="*/ 3190 w 519170"/>
                <a:gd name="connsiteY13" fmla="*/ 118986 h 435002"/>
                <a:gd name="connsiteX14" fmla="*/ 58054 w 519170"/>
                <a:gd name="connsiteY14" fmla="*/ 278298 h 435002"/>
                <a:gd name="connsiteX15" fmla="*/ 277922 w 519170"/>
                <a:gd name="connsiteY15" fmla="*/ 435003 h 435002"/>
                <a:gd name="connsiteX16" fmla="*/ 353291 w 519170"/>
                <a:gd name="connsiteY16" fmla="*/ 422316 h 435002"/>
                <a:gd name="connsiteX17" fmla="*/ 362481 w 519170"/>
                <a:gd name="connsiteY17" fmla="*/ 419161 h 435002"/>
                <a:gd name="connsiteX18" fmla="*/ 506499 w 519170"/>
                <a:gd name="connsiteY18" fmla="*/ 123855 h 435002"/>
                <a:gd name="connsiteX19" fmla="*/ 463911 w 519170"/>
                <a:gd name="connsiteY19" fmla="*/ 137 h 43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9170" h="435002">
                  <a:moveTo>
                    <a:pt x="463911" y="0"/>
                  </a:moveTo>
                  <a:cubicBezTo>
                    <a:pt x="458562" y="12619"/>
                    <a:pt x="448755" y="23454"/>
                    <a:pt x="435587" y="29832"/>
                  </a:cubicBezTo>
                  <a:lnTo>
                    <a:pt x="362687" y="65151"/>
                  </a:lnTo>
                  <a:lnTo>
                    <a:pt x="395948" y="161849"/>
                  </a:lnTo>
                  <a:cubicBezTo>
                    <a:pt x="416659" y="221993"/>
                    <a:pt x="384564" y="287830"/>
                    <a:pt x="324488" y="308541"/>
                  </a:cubicBezTo>
                  <a:lnTo>
                    <a:pt x="315298" y="311696"/>
                  </a:lnTo>
                  <a:cubicBezTo>
                    <a:pt x="255085" y="332407"/>
                    <a:pt x="189317" y="300312"/>
                    <a:pt x="168605" y="240167"/>
                  </a:cubicBezTo>
                  <a:lnTo>
                    <a:pt x="144671" y="170696"/>
                  </a:lnTo>
                  <a:lnTo>
                    <a:pt x="113398" y="185852"/>
                  </a:lnTo>
                  <a:cubicBezTo>
                    <a:pt x="105375" y="189761"/>
                    <a:pt x="96665" y="191681"/>
                    <a:pt x="87955" y="191681"/>
                  </a:cubicBezTo>
                  <a:cubicBezTo>
                    <a:pt x="80343" y="191681"/>
                    <a:pt x="72662" y="190172"/>
                    <a:pt x="65530" y="187155"/>
                  </a:cubicBezTo>
                  <a:cubicBezTo>
                    <a:pt x="50099" y="180777"/>
                    <a:pt x="38166" y="168021"/>
                    <a:pt x="32680" y="152248"/>
                  </a:cubicBezTo>
                  <a:lnTo>
                    <a:pt x="5865" y="74478"/>
                  </a:lnTo>
                  <a:cubicBezTo>
                    <a:pt x="-650" y="87920"/>
                    <a:pt x="-2022" y="103762"/>
                    <a:pt x="3190" y="118986"/>
                  </a:cubicBezTo>
                  <a:lnTo>
                    <a:pt x="58054" y="278298"/>
                  </a:lnTo>
                  <a:cubicBezTo>
                    <a:pt x="91179" y="374447"/>
                    <a:pt x="181498" y="435003"/>
                    <a:pt x="277922" y="435003"/>
                  </a:cubicBezTo>
                  <a:cubicBezTo>
                    <a:pt x="302954" y="435003"/>
                    <a:pt x="328328" y="430957"/>
                    <a:pt x="353291" y="422316"/>
                  </a:cubicBezTo>
                  <a:lnTo>
                    <a:pt x="362481" y="419161"/>
                  </a:lnTo>
                  <a:cubicBezTo>
                    <a:pt x="483593" y="377464"/>
                    <a:pt x="548196" y="244968"/>
                    <a:pt x="506499" y="123855"/>
                  </a:cubicBezTo>
                  <a:lnTo>
                    <a:pt x="463911" y="137"/>
                  </a:lnTo>
                  <a:close/>
                </a:path>
              </a:pathLst>
            </a:custGeom>
            <a:solidFill>
              <a:srgbClr val="383838"/>
            </a:solidFill>
            <a:ln w="6858" cap="flat">
              <a:noFill/>
              <a:prstDash val="solid"/>
              <a:miter/>
            </a:ln>
          </p:spPr>
          <p:txBody>
            <a:bodyPr rtlCol="0" anchor="ctr"/>
            <a:lstStyle/>
            <a:p>
              <a:endParaRPr lang="en-ES"/>
            </a:p>
          </p:txBody>
        </p:sp>
        <p:sp>
          <p:nvSpPr>
            <p:cNvPr id="54" name="Freeform 53">
              <a:extLst>
                <a:ext uri="{FF2B5EF4-FFF2-40B4-BE49-F238E27FC236}">
                  <a16:creationId xmlns:a16="http://schemas.microsoft.com/office/drawing/2014/main" id="{3546CD1B-A9C5-D114-0C57-1E616C7CBBB6}"/>
                </a:ext>
              </a:extLst>
            </p:cNvPr>
            <p:cNvSpPr/>
            <p:nvPr/>
          </p:nvSpPr>
          <p:spPr>
            <a:xfrm>
              <a:off x="6247527" y="3654827"/>
              <a:ext cx="125946" cy="140184"/>
            </a:xfrm>
            <a:custGeom>
              <a:avLst/>
              <a:gdLst>
                <a:gd name="connsiteX0" fmla="*/ 39467 w 125946"/>
                <a:gd name="connsiteY0" fmla="*/ 3298 h 140184"/>
                <a:gd name="connsiteX1" fmla="*/ 3189 w 125946"/>
                <a:gd name="connsiteY1" fmla="*/ 77571 h 140184"/>
                <a:gd name="connsiteX2" fmla="*/ 24723 w 125946"/>
                <a:gd name="connsiteY2" fmla="*/ 140184 h 140184"/>
                <a:gd name="connsiteX3" fmla="*/ 97623 w 125946"/>
                <a:gd name="connsiteY3" fmla="*/ 104865 h 140184"/>
                <a:gd name="connsiteX4" fmla="*/ 125947 w 125946"/>
                <a:gd name="connsiteY4" fmla="*/ 75033 h 140184"/>
                <a:gd name="connsiteX5" fmla="*/ 113671 w 125946"/>
                <a:gd name="connsiteY5" fmla="*/ 39440 h 140184"/>
                <a:gd name="connsiteX6" fmla="*/ 39330 w 125946"/>
                <a:gd name="connsiteY6" fmla="*/ 3230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46" h="140184">
                  <a:moveTo>
                    <a:pt x="39467" y="3298"/>
                  </a:moveTo>
                  <a:cubicBezTo>
                    <a:pt x="8949" y="13791"/>
                    <a:pt x="-7304" y="47052"/>
                    <a:pt x="3189" y="77571"/>
                  </a:cubicBezTo>
                  <a:lnTo>
                    <a:pt x="24723" y="140184"/>
                  </a:lnTo>
                  <a:lnTo>
                    <a:pt x="97623" y="104865"/>
                  </a:lnTo>
                  <a:cubicBezTo>
                    <a:pt x="110791" y="98487"/>
                    <a:pt x="120597" y="87652"/>
                    <a:pt x="125947" y="75033"/>
                  </a:cubicBezTo>
                  <a:lnTo>
                    <a:pt x="113671" y="39440"/>
                  </a:lnTo>
                  <a:cubicBezTo>
                    <a:pt x="103178" y="8853"/>
                    <a:pt x="69848" y="-7332"/>
                    <a:pt x="39330" y="3230"/>
                  </a:cubicBezTo>
                  <a:close/>
                </a:path>
              </a:pathLst>
            </a:custGeom>
            <a:solidFill>
              <a:srgbClr val="383838"/>
            </a:solidFill>
            <a:ln w="6858" cap="flat">
              <a:noFill/>
              <a:prstDash val="solid"/>
              <a:miter/>
            </a:ln>
          </p:spPr>
          <p:txBody>
            <a:bodyPr rtlCol="0" anchor="ctr"/>
            <a:lstStyle/>
            <a:p>
              <a:endParaRPr lang="en-ES"/>
            </a:p>
          </p:txBody>
        </p:sp>
        <p:sp>
          <p:nvSpPr>
            <p:cNvPr id="55" name="Freeform 54">
              <a:extLst>
                <a:ext uri="{FF2B5EF4-FFF2-40B4-BE49-F238E27FC236}">
                  <a16:creationId xmlns:a16="http://schemas.microsoft.com/office/drawing/2014/main" id="{1E34E29B-B089-080B-004F-1C930CD64D84}"/>
                </a:ext>
              </a:extLst>
            </p:cNvPr>
            <p:cNvSpPr/>
            <p:nvPr/>
          </p:nvSpPr>
          <p:spPr>
            <a:xfrm>
              <a:off x="5915428" y="3771302"/>
              <a:ext cx="138874" cy="150170"/>
            </a:xfrm>
            <a:custGeom>
              <a:avLst/>
              <a:gdLst>
                <a:gd name="connsiteX0" fmla="*/ 59733 w 138874"/>
                <a:gd name="connsiteY0" fmla="*/ 145644 h 150170"/>
                <a:gd name="connsiteX1" fmla="*/ 82159 w 138874"/>
                <a:gd name="connsiteY1" fmla="*/ 150170 h 150170"/>
                <a:gd name="connsiteX2" fmla="*/ 107602 w 138874"/>
                <a:gd name="connsiteY2" fmla="*/ 144341 h 150170"/>
                <a:gd name="connsiteX3" fmla="*/ 138875 w 138874"/>
                <a:gd name="connsiteY3" fmla="*/ 129185 h 150170"/>
                <a:gd name="connsiteX4" fmla="*/ 107945 w 138874"/>
                <a:gd name="connsiteY4" fmla="*/ 39413 h 150170"/>
                <a:gd name="connsiteX5" fmla="*/ 33604 w 138874"/>
                <a:gd name="connsiteY5" fmla="*/ 3203 h 150170"/>
                <a:gd name="connsiteX6" fmla="*/ 0 w 138874"/>
                <a:gd name="connsiteY6" fmla="*/ 32967 h 150170"/>
                <a:gd name="connsiteX7" fmla="*/ 26815 w 138874"/>
                <a:gd name="connsiteY7" fmla="*/ 110737 h 150170"/>
                <a:gd name="connsiteX8" fmla="*/ 59664 w 138874"/>
                <a:gd name="connsiteY8" fmla="*/ 145644 h 1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4" h="150170">
                  <a:moveTo>
                    <a:pt x="59733" y="145644"/>
                  </a:moveTo>
                  <a:cubicBezTo>
                    <a:pt x="66934" y="148662"/>
                    <a:pt x="74546" y="150170"/>
                    <a:pt x="82159" y="150170"/>
                  </a:cubicBezTo>
                  <a:cubicBezTo>
                    <a:pt x="90869" y="150170"/>
                    <a:pt x="99578" y="148250"/>
                    <a:pt x="107602" y="144341"/>
                  </a:cubicBezTo>
                  <a:lnTo>
                    <a:pt x="138875" y="129185"/>
                  </a:lnTo>
                  <a:lnTo>
                    <a:pt x="107945" y="39413"/>
                  </a:lnTo>
                  <a:cubicBezTo>
                    <a:pt x="97383" y="8827"/>
                    <a:pt x="64122" y="-7290"/>
                    <a:pt x="33604" y="3203"/>
                  </a:cubicBezTo>
                  <a:cubicBezTo>
                    <a:pt x="18311" y="8484"/>
                    <a:pt x="6584" y="19457"/>
                    <a:pt x="0" y="32967"/>
                  </a:cubicBezTo>
                  <a:lnTo>
                    <a:pt x="26815" y="110737"/>
                  </a:lnTo>
                  <a:cubicBezTo>
                    <a:pt x="32232" y="126510"/>
                    <a:pt x="44234" y="139266"/>
                    <a:pt x="59664" y="145644"/>
                  </a:cubicBezTo>
                  <a:close/>
                </a:path>
              </a:pathLst>
            </a:custGeom>
            <a:solidFill>
              <a:srgbClr val="383838"/>
            </a:solidFill>
            <a:ln w="6858" cap="flat">
              <a:noFill/>
              <a:prstDash val="solid"/>
              <a:miter/>
            </a:ln>
          </p:spPr>
          <p:txBody>
            <a:bodyPr rtlCol="0" anchor="ctr"/>
            <a:lstStyle/>
            <a:p>
              <a:endParaRPr lang="en-ES"/>
            </a:p>
          </p:txBody>
        </p:sp>
        <p:sp>
          <p:nvSpPr>
            <p:cNvPr id="56" name="Freeform 55">
              <a:extLst>
                <a:ext uri="{FF2B5EF4-FFF2-40B4-BE49-F238E27FC236}">
                  <a16:creationId xmlns:a16="http://schemas.microsoft.com/office/drawing/2014/main" id="{49024D5A-FAA0-83B7-3AE8-A62DAECB4197}"/>
                </a:ext>
              </a:extLst>
            </p:cNvPr>
            <p:cNvSpPr/>
            <p:nvPr/>
          </p:nvSpPr>
          <p:spPr>
            <a:xfrm>
              <a:off x="5237378" y="1564858"/>
              <a:ext cx="6583" cy="7681"/>
            </a:xfrm>
            <a:custGeom>
              <a:avLst/>
              <a:gdLst>
                <a:gd name="connsiteX0" fmla="*/ 69 w 6583"/>
                <a:gd name="connsiteY0" fmla="*/ 1303 h 7681"/>
                <a:gd name="connsiteX1" fmla="*/ 4046 w 6583"/>
                <a:gd name="connsiteY1" fmla="*/ 5555 h 7681"/>
                <a:gd name="connsiteX2" fmla="*/ 6584 w 6583"/>
                <a:gd name="connsiteY2" fmla="*/ 7681 h 7681"/>
                <a:gd name="connsiteX3" fmla="*/ 4869 w 6583"/>
                <a:gd name="connsiteY3" fmla="*/ 0 h 7681"/>
                <a:gd name="connsiteX4" fmla="*/ 0 w 6583"/>
                <a:gd name="connsiteY4" fmla="*/ 1303 h 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7681">
                  <a:moveTo>
                    <a:pt x="69" y="1303"/>
                  </a:moveTo>
                  <a:cubicBezTo>
                    <a:pt x="1303" y="2743"/>
                    <a:pt x="2675" y="4183"/>
                    <a:pt x="4046" y="5555"/>
                  </a:cubicBezTo>
                  <a:cubicBezTo>
                    <a:pt x="4869" y="6309"/>
                    <a:pt x="5761" y="6927"/>
                    <a:pt x="6584" y="7681"/>
                  </a:cubicBezTo>
                  <a:cubicBezTo>
                    <a:pt x="6035" y="5144"/>
                    <a:pt x="5349" y="2606"/>
                    <a:pt x="4869" y="0"/>
                  </a:cubicBezTo>
                  <a:cubicBezTo>
                    <a:pt x="3155" y="343"/>
                    <a:pt x="1646" y="892"/>
                    <a:pt x="0" y="1303"/>
                  </a:cubicBezTo>
                  <a:close/>
                </a:path>
              </a:pathLst>
            </a:custGeom>
            <a:solidFill>
              <a:srgbClr val="383838"/>
            </a:solidFill>
            <a:ln w="6858" cap="flat">
              <a:noFill/>
              <a:prstDash val="solid"/>
              <a:miter/>
            </a:ln>
          </p:spPr>
          <p:txBody>
            <a:bodyPr rtlCol="0" anchor="ctr"/>
            <a:lstStyle/>
            <a:p>
              <a:endParaRPr lang="en-ES"/>
            </a:p>
          </p:txBody>
        </p:sp>
        <p:sp>
          <p:nvSpPr>
            <p:cNvPr id="57" name="Freeform 56">
              <a:extLst>
                <a:ext uri="{FF2B5EF4-FFF2-40B4-BE49-F238E27FC236}">
                  <a16:creationId xmlns:a16="http://schemas.microsoft.com/office/drawing/2014/main" id="{9DA70BB4-5F08-A177-FCB6-52FBB12E9A6A}"/>
                </a:ext>
              </a:extLst>
            </p:cNvPr>
            <p:cNvSpPr/>
            <p:nvPr/>
          </p:nvSpPr>
          <p:spPr>
            <a:xfrm>
              <a:off x="5156042" y="1332850"/>
              <a:ext cx="962158" cy="1212976"/>
            </a:xfrm>
            <a:custGeom>
              <a:avLst/>
              <a:gdLst>
                <a:gd name="connsiteX0" fmla="*/ 193876 w 962158"/>
                <a:gd name="connsiteY0" fmla="*/ 140454 h 1212976"/>
                <a:gd name="connsiteX1" fmla="*/ 202174 w 962158"/>
                <a:gd name="connsiteY1" fmla="*/ 187020 h 1212976"/>
                <a:gd name="connsiteX2" fmla="*/ 200597 w 962158"/>
                <a:gd name="connsiteY2" fmla="*/ 200942 h 1212976"/>
                <a:gd name="connsiteX3" fmla="*/ 204574 w 962158"/>
                <a:gd name="connsiteY3" fmla="*/ 197513 h 1212976"/>
                <a:gd name="connsiteX4" fmla="*/ 728868 w 962158"/>
                <a:gd name="connsiteY4" fmla="*/ 225562 h 1212976"/>
                <a:gd name="connsiteX5" fmla="*/ 708157 w 962158"/>
                <a:gd name="connsiteY5" fmla="*/ 974661 h 1212976"/>
                <a:gd name="connsiteX6" fmla="*/ 438089 w 962158"/>
                <a:gd name="connsiteY6" fmla="*/ 1095499 h 1212976"/>
                <a:gd name="connsiteX7" fmla="*/ 115694 w 962158"/>
                <a:gd name="connsiteY7" fmla="*/ 810892 h 1212976"/>
                <a:gd name="connsiteX8" fmla="*/ 85451 w 962158"/>
                <a:gd name="connsiteY8" fmla="*/ 669137 h 1212976"/>
                <a:gd name="connsiteX9" fmla="*/ 63848 w 962158"/>
                <a:gd name="connsiteY9" fmla="*/ 629704 h 1212976"/>
                <a:gd name="connsiteX10" fmla="*/ 67277 w 962158"/>
                <a:gd name="connsiteY10" fmla="*/ 633064 h 1212976"/>
                <a:gd name="connsiteX11" fmla="*/ 74272 w 962158"/>
                <a:gd name="connsiteY11" fmla="*/ 710423 h 1212976"/>
                <a:gd name="connsiteX12" fmla="*/ 35593 w 962158"/>
                <a:gd name="connsiteY12" fmla="*/ 733465 h 1212976"/>
                <a:gd name="connsiteX13" fmla="*/ 54315 w 962158"/>
                <a:gd name="connsiteY13" fmla="*/ 780786 h 1212976"/>
                <a:gd name="connsiteX14" fmla="*/ 0 w 962158"/>
                <a:gd name="connsiteY14" fmla="*/ 834689 h 1212976"/>
                <a:gd name="connsiteX15" fmla="*/ 7475 w 962158"/>
                <a:gd name="connsiteY15" fmla="*/ 854989 h 1212976"/>
                <a:gd name="connsiteX16" fmla="*/ 50749 w 962158"/>
                <a:gd name="connsiteY16" fmla="*/ 942840 h 1212976"/>
                <a:gd name="connsiteX17" fmla="*/ 101704 w 962158"/>
                <a:gd name="connsiteY17" fmla="*/ 889896 h 1212976"/>
                <a:gd name="connsiteX18" fmla="*/ 166992 w 962158"/>
                <a:gd name="connsiteY18" fmla="*/ 940646 h 1212976"/>
                <a:gd name="connsiteX19" fmla="*/ 187498 w 962158"/>
                <a:gd name="connsiteY19" fmla="*/ 1104758 h 1212976"/>
                <a:gd name="connsiteX20" fmla="*/ 382608 w 962158"/>
                <a:gd name="connsiteY20" fmla="*/ 1203787 h 1212976"/>
                <a:gd name="connsiteX21" fmla="*/ 418475 w 962158"/>
                <a:gd name="connsiteY21" fmla="*/ 1152558 h 1212976"/>
                <a:gd name="connsiteX22" fmla="*/ 499880 w 962158"/>
                <a:gd name="connsiteY22" fmla="*/ 1138225 h 1212976"/>
                <a:gd name="connsiteX23" fmla="*/ 518259 w 962158"/>
                <a:gd name="connsiteY23" fmla="*/ 1212977 h 1212976"/>
                <a:gd name="connsiteX24" fmla="*/ 671330 w 962158"/>
                <a:gd name="connsiteY24" fmla="*/ 1162159 h 1212976"/>
                <a:gd name="connsiteX25" fmla="*/ 665843 w 962158"/>
                <a:gd name="connsiteY25" fmla="*/ 1146729 h 1212976"/>
                <a:gd name="connsiteX26" fmla="*/ 701368 w 962158"/>
                <a:gd name="connsiteY26" fmla="*/ 1072113 h 1212976"/>
                <a:gd name="connsiteX27" fmla="*/ 764393 w 962158"/>
                <a:gd name="connsiteY27" fmla="*/ 1088093 h 1212976"/>
                <a:gd name="connsiteX28" fmla="*/ 800466 w 962158"/>
                <a:gd name="connsiteY28" fmla="*/ 1046602 h 1212976"/>
                <a:gd name="connsiteX29" fmla="*/ 810959 w 962158"/>
                <a:gd name="connsiteY29" fmla="*/ 142306 h 1212976"/>
                <a:gd name="connsiteX30" fmla="*/ 128450 w 962158"/>
                <a:gd name="connsiteY30" fmla="*/ 108976 h 1212976"/>
                <a:gd name="connsiteX31" fmla="*/ 124130 w 962158"/>
                <a:gd name="connsiteY31" fmla="*/ 112679 h 1212976"/>
                <a:gd name="connsiteX32" fmla="*/ 153962 w 962158"/>
                <a:gd name="connsiteY32" fmla="*/ 115354 h 1212976"/>
                <a:gd name="connsiteX33" fmla="*/ 194013 w 962158"/>
                <a:gd name="connsiteY33" fmla="*/ 140523 h 12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158" h="1212976">
                  <a:moveTo>
                    <a:pt x="193876" y="140454"/>
                  </a:moveTo>
                  <a:cubicBezTo>
                    <a:pt x="203065" y="154102"/>
                    <a:pt x="206083" y="171041"/>
                    <a:pt x="202174" y="187020"/>
                  </a:cubicBezTo>
                  <a:cubicBezTo>
                    <a:pt x="201077" y="191615"/>
                    <a:pt x="200597" y="196278"/>
                    <a:pt x="200597" y="200942"/>
                  </a:cubicBezTo>
                  <a:cubicBezTo>
                    <a:pt x="201900" y="199844"/>
                    <a:pt x="203134" y="198816"/>
                    <a:pt x="204574" y="197513"/>
                  </a:cubicBezTo>
                  <a:cubicBezTo>
                    <a:pt x="341254" y="81338"/>
                    <a:pt x="596097" y="94917"/>
                    <a:pt x="728868" y="225562"/>
                  </a:cubicBezTo>
                  <a:cubicBezTo>
                    <a:pt x="858965" y="353258"/>
                    <a:pt x="915543" y="708571"/>
                    <a:pt x="708157" y="974661"/>
                  </a:cubicBezTo>
                  <a:cubicBezTo>
                    <a:pt x="635325" y="1068067"/>
                    <a:pt x="541782" y="1109627"/>
                    <a:pt x="438089" y="1095499"/>
                  </a:cubicBezTo>
                  <a:cubicBezTo>
                    <a:pt x="304975" y="1076983"/>
                    <a:pt x="178445" y="965334"/>
                    <a:pt x="115694" y="810892"/>
                  </a:cubicBezTo>
                  <a:cubicBezTo>
                    <a:pt x="102939" y="779620"/>
                    <a:pt x="91623" y="726607"/>
                    <a:pt x="85451" y="669137"/>
                  </a:cubicBezTo>
                  <a:cubicBezTo>
                    <a:pt x="83736" y="653021"/>
                    <a:pt x="75575" y="639099"/>
                    <a:pt x="63848" y="629704"/>
                  </a:cubicBezTo>
                  <a:cubicBezTo>
                    <a:pt x="64945" y="630801"/>
                    <a:pt x="66043" y="631898"/>
                    <a:pt x="67277" y="633064"/>
                  </a:cubicBezTo>
                  <a:cubicBezTo>
                    <a:pt x="88948" y="653364"/>
                    <a:pt x="91966" y="686625"/>
                    <a:pt x="74272" y="710423"/>
                  </a:cubicBezTo>
                  <a:cubicBezTo>
                    <a:pt x="64671" y="723453"/>
                    <a:pt x="50543" y="731339"/>
                    <a:pt x="35593" y="733465"/>
                  </a:cubicBezTo>
                  <a:cubicBezTo>
                    <a:pt x="48212" y="745124"/>
                    <a:pt x="55687" y="762269"/>
                    <a:pt x="54315" y="780786"/>
                  </a:cubicBezTo>
                  <a:cubicBezTo>
                    <a:pt x="52121" y="810138"/>
                    <a:pt x="28529" y="832838"/>
                    <a:pt x="0" y="834689"/>
                  </a:cubicBezTo>
                  <a:cubicBezTo>
                    <a:pt x="2400" y="841890"/>
                    <a:pt x="4869" y="848680"/>
                    <a:pt x="7475" y="854989"/>
                  </a:cubicBezTo>
                  <a:cubicBezTo>
                    <a:pt x="20025" y="885782"/>
                    <a:pt x="34496" y="915134"/>
                    <a:pt x="50749" y="942840"/>
                  </a:cubicBezTo>
                  <a:cubicBezTo>
                    <a:pt x="53081" y="915957"/>
                    <a:pt x="73861" y="893394"/>
                    <a:pt x="101704" y="889896"/>
                  </a:cubicBezTo>
                  <a:cubicBezTo>
                    <a:pt x="133731" y="885919"/>
                    <a:pt x="162946" y="908619"/>
                    <a:pt x="166992" y="940646"/>
                  </a:cubicBezTo>
                  <a:lnTo>
                    <a:pt x="187498" y="1104758"/>
                  </a:lnTo>
                  <a:cubicBezTo>
                    <a:pt x="246202" y="1153038"/>
                    <a:pt x="312588" y="1187259"/>
                    <a:pt x="382608" y="1203787"/>
                  </a:cubicBezTo>
                  <a:lnTo>
                    <a:pt x="418475" y="1152558"/>
                  </a:lnTo>
                  <a:cubicBezTo>
                    <a:pt x="436992" y="1126086"/>
                    <a:pt x="473408" y="1119639"/>
                    <a:pt x="499880" y="1138225"/>
                  </a:cubicBezTo>
                  <a:cubicBezTo>
                    <a:pt x="524157" y="1155232"/>
                    <a:pt x="531495" y="1187328"/>
                    <a:pt x="518259" y="1212977"/>
                  </a:cubicBezTo>
                  <a:cubicBezTo>
                    <a:pt x="572232" y="1207285"/>
                    <a:pt x="623735" y="1190208"/>
                    <a:pt x="671330" y="1162159"/>
                  </a:cubicBezTo>
                  <a:lnTo>
                    <a:pt x="665843" y="1146729"/>
                  </a:lnTo>
                  <a:cubicBezTo>
                    <a:pt x="655008" y="1116348"/>
                    <a:pt x="670918" y="1082881"/>
                    <a:pt x="701368" y="1072113"/>
                  </a:cubicBezTo>
                  <a:cubicBezTo>
                    <a:pt x="724411" y="1063884"/>
                    <a:pt x="749099" y="1071016"/>
                    <a:pt x="764393" y="1088093"/>
                  </a:cubicBezTo>
                  <a:cubicBezTo>
                    <a:pt x="776874" y="1075200"/>
                    <a:pt x="788944" y="1061346"/>
                    <a:pt x="800466" y="1046602"/>
                  </a:cubicBezTo>
                  <a:cubicBezTo>
                    <a:pt x="1031649" y="750062"/>
                    <a:pt x="996605" y="324591"/>
                    <a:pt x="810959" y="142306"/>
                  </a:cubicBezTo>
                  <a:cubicBezTo>
                    <a:pt x="632719" y="-33053"/>
                    <a:pt x="314028" y="-48895"/>
                    <a:pt x="128450" y="108976"/>
                  </a:cubicBezTo>
                  <a:cubicBezTo>
                    <a:pt x="126942" y="110279"/>
                    <a:pt x="125570" y="111445"/>
                    <a:pt x="124130" y="112679"/>
                  </a:cubicBezTo>
                  <a:cubicBezTo>
                    <a:pt x="134005" y="113022"/>
                    <a:pt x="143949" y="113845"/>
                    <a:pt x="153962" y="115354"/>
                  </a:cubicBezTo>
                  <a:cubicBezTo>
                    <a:pt x="170284" y="117754"/>
                    <a:pt x="184823" y="126944"/>
                    <a:pt x="194013" y="140523"/>
                  </a:cubicBezTo>
                  <a:close/>
                </a:path>
              </a:pathLst>
            </a:custGeom>
            <a:solidFill>
              <a:srgbClr val="383838"/>
            </a:solidFill>
            <a:ln w="6858" cap="flat">
              <a:noFill/>
              <a:prstDash val="solid"/>
              <a:miter/>
            </a:ln>
          </p:spPr>
          <p:txBody>
            <a:bodyPr rtlCol="0" anchor="ctr"/>
            <a:lstStyle/>
            <a:p>
              <a:endParaRPr lang="en-ES"/>
            </a:p>
          </p:txBody>
        </p:sp>
        <p:sp>
          <p:nvSpPr>
            <p:cNvPr id="58" name="Freeform 57">
              <a:extLst>
                <a:ext uri="{FF2B5EF4-FFF2-40B4-BE49-F238E27FC236}">
                  <a16:creationId xmlns:a16="http://schemas.microsoft.com/office/drawing/2014/main" id="{DBC40EC4-D4A9-E59F-1C76-1D8E1F929474}"/>
                </a:ext>
              </a:extLst>
            </p:cNvPr>
            <p:cNvSpPr/>
            <p:nvPr/>
          </p:nvSpPr>
          <p:spPr>
            <a:xfrm>
              <a:off x="5128679" y="2042792"/>
              <a:ext cx="10629" cy="7269"/>
            </a:xfrm>
            <a:custGeom>
              <a:avLst/>
              <a:gdLst>
                <a:gd name="connsiteX0" fmla="*/ 0 w 10629"/>
                <a:gd name="connsiteY0" fmla="*/ 69 h 7269"/>
                <a:gd name="connsiteX1" fmla="*/ 960 w 10629"/>
                <a:gd name="connsiteY1" fmla="*/ 7064 h 7269"/>
                <a:gd name="connsiteX2" fmla="*/ 10630 w 10629"/>
                <a:gd name="connsiteY2" fmla="*/ 7269 h 7269"/>
                <a:gd name="connsiteX3" fmla="*/ 0 w 10629"/>
                <a:gd name="connsiteY3" fmla="*/ 0 h 7269"/>
              </a:gdLst>
              <a:ahLst/>
              <a:cxnLst>
                <a:cxn ang="0">
                  <a:pos x="connsiteX0" y="connsiteY0"/>
                </a:cxn>
                <a:cxn ang="0">
                  <a:pos x="connsiteX1" y="connsiteY1"/>
                </a:cxn>
                <a:cxn ang="0">
                  <a:pos x="connsiteX2" y="connsiteY2"/>
                </a:cxn>
                <a:cxn ang="0">
                  <a:pos x="connsiteX3" y="connsiteY3"/>
                </a:cxn>
              </a:cxnLst>
              <a:rect l="l" t="t" r="r" b="b"/>
              <a:pathLst>
                <a:path w="10629" h="7269">
                  <a:moveTo>
                    <a:pt x="0" y="69"/>
                  </a:moveTo>
                  <a:cubicBezTo>
                    <a:pt x="343" y="2400"/>
                    <a:pt x="617" y="4732"/>
                    <a:pt x="960" y="7064"/>
                  </a:cubicBezTo>
                  <a:cubicBezTo>
                    <a:pt x="4526" y="7064"/>
                    <a:pt x="7749" y="7201"/>
                    <a:pt x="10630" y="7269"/>
                  </a:cubicBezTo>
                  <a:cubicBezTo>
                    <a:pt x="6995" y="4938"/>
                    <a:pt x="3429" y="2469"/>
                    <a:pt x="0" y="0"/>
                  </a:cubicBezTo>
                  <a:close/>
                </a:path>
              </a:pathLst>
            </a:custGeom>
            <a:solidFill>
              <a:srgbClr val="383838"/>
            </a:solidFill>
            <a:ln w="6858" cap="flat">
              <a:noFill/>
              <a:prstDash val="solid"/>
              <a:miter/>
            </a:ln>
          </p:spPr>
          <p:txBody>
            <a:bodyPr rtlCol="0" anchor="ctr"/>
            <a:lstStyle/>
            <a:p>
              <a:endParaRPr lang="en-ES"/>
            </a:p>
          </p:txBody>
        </p:sp>
        <p:sp>
          <p:nvSpPr>
            <p:cNvPr id="59" name="Freeform 58">
              <a:extLst>
                <a:ext uri="{FF2B5EF4-FFF2-40B4-BE49-F238E27FC236}">
                  <a16:creationId xmlns:a16="http://schemas.microsoft.com/office/drawing/2014/main" id="{8E382360-41B7-719F-0DA7-917370BAF0FA}"/>
                </a:ext>
              </a:extLst>
            </p:cNvPr>
            <p:cNvSpPr/>
            <p:nvPr/>
          </p:nvSpPr>
          <p:spPr>
            <a:xfrm>
              <a:off x="5124764" y="1949687"/>
              <a:ext cx="116864" cy="116559"/>
            </a:xfrm>
            <a:custGeom>
              <a:avLst/>
              <a:gdLst>
                <a:gd name="connsiteX0" fmla="*/ 31484 w 116864"/>
                <a:gd name="connsiteY0" fmla="*/ 101198 h 116559"/>
                <a:gd name="connsiteX1" fmla="*/ 66734 w 116864"/>
                <a:gd name="connsiteY1" fmla="*/ 116560 h 116559"/>
                <a:gd name="connsiteX2" fmla="*/ 105413 w 116864"/>
                <a:gd name="connsiteY2" fmla="*/ 93517 h 116559"/>
                <a:gd name="connsiteX3" fmla="*/ 98418 w 116864"/>
                <a:gd name="connsiteY3" fmla="*/ 16158 h 116559"/>
                <a:gd name="connsiteX4" fmla="*/ 94989 w 116864"/>
                <a:gd name="connsiteY4" fmla="*/ 12798 h 116559"/>
                <a:gd name="connsiteX5" fmla="*/ 52195 w 116864"/>
                <a:gd name="connsiteY5" fmla="*/ 385 h 116559"/>
                <a:gd name="connsiteX6" fmla="*/ 348 w 116864"/>
                <a:gd name="connsiteY6" fmla="*/ 64782 h 116559"/>
                <a:gd name="connsiteX7" fmla="*/ 3777 w 116864"/>
                <a:gd name="connsiteY7" fmla="*/ 93105 h 116559"/>
                <a:gd name="connsiteX8" fmla="*/ 14407 w 116864"/>
                <a:gd name="connsiteY8" fmla="*/ 100375 h 116559"/>
                <a:gd name="connsiteX9" fmla="*/ 31346 w 116864"/>
                <a:gd name="connsiteY9" fmla="*/ 101198 h 11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64" h="116559">
                  <a:moveTo>
                    <a:pt x="31484" y="101198"/>
                  </a:moveTo>
                  <a:cubicBezTo>
                    <a:pt x="45200" y="102226"/>
                    <a:pt x="57407" y="107919"/>
                    <a:pt x="66734" y="116560"/>
                  </a:cubicBezTo>
                  <a:cubicBezTo>
                    <a:pt x="81753" y="114434"/>
                    <a:pt x="95812" y="106547"/>
                    <a:pt x="105413" y="93517"/>
                  </a:cubicBezTo>
                  <a:cubicBezTo>
                    <a:pt x="123038" y="69719"/>
                    <a:pt x="120020" y="36458"/>
                    <a:pt x="98418" y="16158"/>
                  </a:cubicBezTo>
                  <a:cubicBezTo>
                    <a:pt x="97252" y="15061"/>
                    <a:pt x="96154" y="13964"/>
                    <a:pt x="94989" y="12798"/>
                  </a:cubicBezTo>
                  <a:cubicBezTo>
                    <a:pt x="83330" y="3471"/>
                    <a:pt x="68174" y="-1467"/>
                    <a:pt x="52195" y="385"/>
                  </a:cubicBezTo>
                  <a:cubicBezTo>
                    <a:pt x="20099" y="3814"/>
                    <a:pt x="-3149" y="32686"/>
                    <a:pt x="348" y="64782"/>
                  </a:cubicBezTo>
                  <a:cubicBezTo>
                    <a:pt x="1377" y="74383"/>
                    <a:pt x="2543" y="83847"/>
                    <a:pt x="3777" y="93105"/>
                  </a:cubicBezTo>
                  <a:cubicBezTo>
                    <a:pt x="7275" y="95574"/>
                    <a:pt x="10772" y="97974"/>
                    <a:pt x="14407" y="100375"/>
                  </a:cubicBezTo>
                  <a:cubicBezTo>
                    <a:pt x="23597" y="100649"/>
                    <a:pt x="29426" y="101061"/>
                    <a:pt x="31346" y="101198"/>
                  </a:cubicBezTo>
                  <a:close/>
                </a:path>
              </a:pathLst>
            </a:custGeom>
            <a:solidFill>
              <a:srgbClr val="383838"/>
            </a:solidFill>
            <a:ln w="6858" cap="flat">
              <a:noFill/>
              <a:prstDash val="solid"/>
              <a:miter/>
            </a:ln>
          </p:spPr>
          <p:txBody>
            <a:bodyPr rtlCol="0" anchor="ctr"/>
            <a:lstStyle/>
            <a:p>
              <a:endParaRPr lang="en-ES"/>
            </a:p>
          </p:txBody>
        </p:sp>
        <p:sp>
          <p:nvSpPr>
            <p:cNvPr id="60" name="Freeform 59">
              <a:extLst>
                <a:ext uri="{FF2B5EF4-FFF2-40B4-BE49-F238E27FC236}">
                  <a16:creationId xmlns:a16="http://schemas.microsoft.com/office/drawing/2014/main" id="{BE68E8C8-CDF0-64A4-2267-509802074AA0}"/>
                </a:ext>
              </a:extLst>
            </p:cNvPr>
            <p:cNvSpPr/>
            <p:nvPr/>
          </p:nvSpPr>
          <p:spPr>
            <a:xfrm>
              <a:off x="5223306" y="1445529"/>
              <a:ext cx="136582" cy="141009"/>
            </a:xfrm>
            <a:custGeom>
              <a:avLst/>
              <a:gdLst>
                <a:gd name="connsiteX0" fmla="*/ 18461 w 136582"/>
                <a:gd name="connsiteY0" fmla="*/ 38611 h 141009"/>
                <a:gd name="connsiteX1" fmla="*/ 6940 w 136582"/>
                <a:gd name="connsiteY1" fmla="*/ 54864 h 141009"/>
                <a:gd name="connsiteX2" fmla="*/ 82 w 136582"/>
                <a:gd name="connsiteY2" fmla="*/ 85656 h 141009"/>
                <a:gd name="connsiteX3" fmla="*/ 768 w 136582"/>
                <a:gd name="connsiteY3" fmla="*/ 91760 h 141009"/>
                <a:gd name="connsiteX4" fmla="*/ 1934 w 136582"/>
                <a:gd name="connsiteY4" fmla="*/ 97452 h 141009"/>
                <a:gd name="connsiteX5" fmla="*/ 9958 w 136582"/>
                <a:gd name="connsiteY5" fmla="*/ 115077 h 141009"/>
                <a:gd name="connsiteX6" fmla="*/ 14210 w 136582"/>
                <a:gd name="connsiteY6" fmla="*/ 120632 h 141009"/>
                <a:gd name="connsiteX7" fmla="*/ 19079 w 136582"/>
                <a:gd name="connsiteY7" fmla="*/ 119329 h 141009"/>
                <a:gd name="connsiteX8" fmla="*/ 20793 w 136582"/>
                <a:gd name="connsiteY8" fmla="*/ 127010 h 141009"/>
                <a:gd name="connsiteX9" fmla="*/ 24839 w 136582"/>
                <a:gd name="connsiteY9" fmla="*/ 130371 h 141009"/>
                <a:gd name="connsiteX10" fmla="*/ 44453 w 136582"/>
                <a:gd name="connsiteY10" fmla="*/ 139286 h 141009"/>
                <a:gd name="connsiteX11" fmla="*/ 68456 w 136582"/>
                <a:gd name="connsiteY11" fmla="*/ 140178 h 141009"/>
                <a:gd name="connsiteX12" fmla="*/ 73188 w 136582"/>
                <a:gd name="connsiteY12" fmla="*/ 139149 h 141009"/>
                <a:gd name="connsiteX13" fmla="*/ 91019 w 136582"/>
                <a:gd name="connsiteY13" fmla="*/ 131125 h 141009"/>
                <a:gd name="connsiteX14" fmla="*/ 100757 w 136582"/>
                <a:gd name="connsiteY14" fmla="*/ 122964 h 141009"/>
                <a:gd name="connsiteX15" fmla="*/ 104872 w 136582"/>
                <a:gd name="connsiteY15" fmla="*/ 118163 h 141009"/>
                <a:gd name="connsiteX16" fmla="*/ 106518 w 136582"/>
                <a:gd name="connsiteY16" fmla="*/ 115969 h 141009"/>
                <a:gd name="connsiteX17" fmla="*/ 133333 w 136582"/>
                <a:gd name="connsiteY17" fmla="*/ 88331 h 141009"/>
                <a:gd name="connsiteX18" fmla="*/ 134910 w 136582"/>
                <a:gd name="connsiteY18" fmla="*/ 74409 h 141009"/>
                <a:gd name="connsiteX19" fmla="*/ 126612 w 136582"/>
                <a:gd name="connsiteY19" fmla="*/ 27843 h 141009"/>
                <a:gd name="connsiteX20" fmla="*/ 86561 w 136582"/>
                <a:gd name="connsiteY20" fmla="*/ 2675 h 141009"/>
                <a:gd name="connsiteX21" fmla="*/ 56729 w 136582"/>
                <a:gd name="connsiteY21" fmla="*/ 0 h 141009"/>
                <a:gd name="connsiteX22" fmla="*/ 18393 w 136582"/>
                <a:gd name="connsiteY22" fmla="*/ 38748 h 1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582" h="141009">
                  <a:moveTo>
                    <a:pt x="18461" y="38611"/>
                  </a:moveTo>
                  <a:cubicBezTo>
                    <a:pt x="14072" y="43274"/>
                    <a:pt x="10095" y="48760"/>
                    <a:pt x="6940" y="54864"/>
                  </a:cubicBezTo>
                  <a:cubicBezTo>
                    <a:pt x="1728" y="64534"/>
                    <a:pt x="-467" y="75164"/>
                    <a:pt x="82" y="85656"/>
                  </a:cubicBezTo>
                  <a:cubicBezTo>
                    <a:pt x="219" y="87645"/>
                    <a:pt x="425" y="89703"/>
                    <a:pt x="768" y="91760"/>
                  </a:cubicBezTo>
                  <a:cubicBezTo>
                    <a:pt x="1042" y="93680"/>
                    <a:pt x="1454" y="95532"/>
                    <a:pt x="1934" y="97452"/>
                  </a:cubicBezTo>
                  <a:cubicBezTo>
                    <a:pt x="3648" y="103899"/>
                    <a:pt x="6391" y="109797"/>
                    <a:pt x="9958" y="115077"/>
                  </a:cubicBezTo>
                  <a:cubicBezTo>
                    <a:pt x="11261" y="116997"/>
                    <a:pt x="12701" y="118849"/>
                    <a:pt x="14210" y="120632"/>
                  </a:cubicBezTo>
                  <a:cubicBezTo>
                    <a:pt x="15855" y="120221"/>
                    <a:pt x="17433" y="119672"/>
                    <a:pt x="19079" y="119329"/>
                  </a:cubicBezTo>
                  <a:cubicBezTo>
                    <a:pt x="19559" y="121935"/>
                    <a:pt x="20176" y="124404"/>
                    <a:pt x="20793" y="127010"/>
                  </a:cubicBezTo>
                  <a:cubicBezTo>
                    <a:pt x="22165" y="128176"/>
                    <a:pt x="23399" y="129342"/>
                    <a:pt x="24839" y="130371"/>
                  </a:cubicBezTo>
                  <a:cubicBezTo>
                    <a:pt x="30943" y="134691"/>
                    <a:pt x="37595" y="137640"/>
                    <a:pt x="44453" y="139286"/>
                  </a:cubicBezTo>
                  <a:cubicBezTo>
                    <a:pt x="51997" y="141206"/>
                    <a:pt x="60158" y="141549"/>
                    <a:pt x="68456" y="140178"/>
                  </a:cubicBezTo>
                  <a:cubicBezTo>
                    <a:pt x="70034" y="139903"/>
                    <a:pt x="71611" y="139560"/>
                    <a:pt x="73188" y="139149"/>
                  </a:cubicBezTo>
                  <a:cubicBezTo>
                    <a:pt x="79703" y="137434"/>
                    <a:pt x="85670" y="134691"/>
                    <a:pt x="91019" y="131125"/>
                  </a:cubicBezTo>
                  <a:cubicBezTo>
                    <a:pt x="94517" y="128862"/>
                    <a:pt x="97740" y="126119"/>
                    <a:pt x="100757" y="122964"/>
                  </a:cubicBezTo>
                  <a:cubicBezTo>
                    <a:pt x="102198" y="121455"/>
                    <a:pt x="103569" y="119809"/>
                    <a:pt x="104872" y="118163"/>
                  </a:cubicBezTo>
                  <a:cubicBezTo>
                    <a:pt x="105421" y="117409"/>
                    <a:pt x="105970" y="116655"/>
                    <a:pt x="106518" y="115969"/>
                  </a:cubicBezTo>
                  <a:cubicBezTo>
                    <a:pt x="115433" y="104104"/>
                    <a:pt x="119686" y="100058"/>
                    <a:pt x="133333" y="88331"/>
                  </a:cubicBezTo>
                  <a:cubicBezTo>
                    <a:pt x="133333" y="83668"/>
                    <a:pt x="133744" y="79004"/>
                    <a:pt x="134910" y="74409"/>
                  </a:cubicBezTo>
                  <a:cubicBezTo>
                    <a:pt x="138819" y="58430"/>
                    <a:pt x="135802" y="41491"/>
                    <a:pt x="126612" y="27843"/>
                  </a:cubicBezTo>
                  <a:cubicBezTo>
                    <a:pt x="117422" y="14196"/>
                    <a:pt x="102883" y="5075"/>
                    <a:pt x="86561" y="2675"/>
                  </a:cubicBezTo>
                  <a:cubicBezTo>
                    <a:pt x="76480" y="1234"/>
                    <a:pt x="66536" y="343"/>
                    <a:pt x="56729" y="0"/>
                  </a:cubicBezTo>
                  <a:cubicBezTo>
                    <a:pt x="41779" y="12824"/>
                    <a:pt x="31697" y="21946"/>
                    <a:pt x="18393" y="38748"/>
                  </a:cubicBezTo>
                  <a:close/>
                </a:path>
              </a:pathLst>
            </a:custGeom>
            <a:solidFill>
              <a:srgbClr val="383838"/>
            </a:solidFill>
            <a:ln w="6858" cap="flat">
              <a:noFill/>
              <a:prstDash val="solid"/>
              <a:miter/>
            </a:ln>
          </p:spPr>
          <p:txBody>
            <a:bodyPr rtlCol="0" anchor="ctr"/>
            <a:lstStyle/>
            <a:p>
              <a:endParaRPr lang="en-ES"/>
            </a:p>
          </p:txBody>
        </p:sp>
        <p:sp>
          <p:nvSpPr>
            <p:cNvPr id="61" name="Freeform 60">
              <a:extLst>
                <a:ext uri="{FF2B5EF4-FFF2-40B4-BE49-F238E27FC236}">
                  <a16:creationId xmlns:a16="http://schemas.microsoft.com/office/drawing/2014/main" id="{FDEFC0AF-FF2A-5289-67C0-236CB87C55BD}"/>
                </a:ext>
              </a:extLst>
            </p:cNvPr>
            <p:cNvSpPr/>
            <p:nvPr/>
          </p:nvSpPr>
          <p:spPr>
            <a:xfrm>
              <a:off x="5129570" y="2049856"/>
              <a:ext cx="80812" cy="117614"/>
            </a:xfrm>
            <a:custGeom>
              <a:avLst/>
              <a:gdLst>
                <a:gd name="connsiteX0" fmla="*/ 80650 w 80812"/>
                <a:gd name="connsiteY0" fmla="*/ 63711 h 117614"/>
                <a:gd name="connsiteX1" fmla="*/ 61928 w 80812"/>
                <a:gd name="connsiteY1" fmla="*/ 16391 h 117614"/>
                <a:gd name="connsiteX2" fmla="*/ 53561 w 80812"/>
                <a:gd name="connsiteY2" fmla="*/ 17077 h 117614"/>
                <a:gd name="connsiteX3" fmla="*/ 24552 w 80812"/>
                <a:gd name="connsiteY3" fmla="*/ 9327 h 117614"/>
                <a:gd name="connsiteX4" fmla="*/ 9670 w 80812"/>
                <a:gd name="connsiteY4" fmla="*/ 206 h 117614"/>
                <a:gd name="connsiteX5" fmla="*/ 0 w 80812"/>
                <a:gd name="connsiteY5" fmla="*/ 0 h 117614"/>
                <a:gd name="connsiteX6" fmla="*/ 26266 w 80812"/>
                <a:gd name="connsiteY6" fmla="*/ 117615 h 117614"/>
                <a:gd name="connsiteX7" fmla="*/ 80582 w 80812"/>
                <a:gd name="connsiteY7" fmla="*/ 63711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2" h="117614">
                  <a:moveTo>
                    <a:pt x="80650" y="63711"/>
                  </a:moveTo>
                  <a:cubicBezTo>
                    <a:pt x="82022" y="45194"/>
                    <a:pt x="74615" y="28118"/>
                    <a:pt x="61928" y="16391"/>
                  </a:cubicBezTo>
                  <a:cubicBezTo>
                    <a:pt x="59185" y="16802"/>
                    <a:pt x="56373" y="17077"/>
                    <a:pt x="53561" y="17077"/>
                  </a:cubicBezTo>
                  <a:cubicBezTo>
                    <a:pt x="43686" y="17077"/>
                    <a:pt x="33673" y="14539"/>
                    <a:pt x="24552" y="9327"/>
                  </a:cubicBezTo>
                  <a:cubicBezTo>
                    <a:pt x="19477" y="6378"/>
                    <a:pt x="14539" y="3361"/>
                    <a:pt x="9670" y="206"/>
                  </a:cubicBezTo>
                  <a:cubicBezTo>
                    <a:pt x="6790" y="137"/>
                    <a:pt x="3566" y="69"/>
                    <a:pt x="0" y="0"/>
                  </a:cubicBezTo>
                  <a:cubicBezTo>
                    <a:pt x="6447" y="45057"/>
                    <a:pt x="15499" y="85382"/>
                    <a:pt x="26266" y="117615"/>
                  </a:cubicBezTo>
                  <a:cubicBezTo>
                    <a:pt x="54796" y="115694"/>
                    <a:pt x="78387" y="93063"/>
                    <a:pt x="80582" y="63711"/>
                  </a:cubicBezTo>
                  <a:close/>
                </a:path>
              </a:pathLst>
            </a:custGeom>
            <a:solidFill>
              <a:srgbClr val="383838"/>
            </a:solidFill>
            <a:ln w="6858" cap="flat">
              <a:noFill/>
              <a:prstDash val="solid"/>
              <a:miter/>
            </a:ln>
          </p:spPr>
          <p:txBody>
            <a:bodyPr rtlCol="0" anchor="ctr"/>
            <a:lstStyle/>
            <a:p>
              <a:endParaRPr lang="en-ES"/>
            </a:p>
          </p:txBody>
        </p:sp>
        <p:sp>
          <p:nvSpPr>
            <p:cNvPr id="62" name="Freeform 61">
              <a:extLst>
                <a:ext uri="{FF2B5EF4-FFF2-40B4-BE49-F238E27FC236}">
                  <a16:creationId xmlns:a16="http://schemas.microsoft.com/office/drawing/2014/main" id="{90C25564-25E3-E66F-8FB4-C2D7077EB220}"/>
                </a:ext>
              </a:extLst>
            </p:cNvPr>
            <p:cNvSpPr/>
            <p:nvPr/>
          </p:nvSpPr>
          <p:spPr>
            <a:xfrm>
              <a:off x="5818346" y="2401407"/>
              <a:ext cx="101951" cy="93532"/>
            </a:xfrm>
            <a:custGeom>
              <a:avLst/>
              <a:gdLst>
                <a:gd name="connsiteX0" fmla="*/ 38926 w 101951"/>
                <a:gd name="connsiteY0" fmla="*/ 3488 h 93532"/>
                <a:gd name="connsiteX1" fmla="*/ 3402 w 101951"/>
                <a:gd name="connsiteY1" fmla="*/ 78102 h 93532"/>
                <a:gd name="connsiteX2" fmla="*/ 8888 w 101951"/>
                <a:gd name="connsiteY2" fmla="*/ 93533 h 93532"/>
                <a:gd name="connsiteX3" fmla="*/ 101951 w 101951"/>
                <a:gd name="connsiteY3" fmla="*/ 19398 h 93532"/>
                <a:gd name="connsiteX4" fmla="*/ 38926 w 101951"/>
                <a:gd name="connsiteY4" fmla="*/ 3419 h 93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1" h="93532">
                  <a:moveTo>
                    <a:pt x="38926" y="3488"/>
                  </a:moveTo>
                  <a:cubicBezTo>
                    <a:pt x="8477" y="14323"/>
                    <a:pt x="-7434" y="47721"/>
                    <a:pt x="3402" y="78102"/>
                  </a:cubicBezTo>
                  <a:lnTo>
                    <a:pt x="8888" y="93533"/>
                  </a:lnTo>
                  <a:cubicBezTo>
                    <a:pt x="42012" y="74056"/>
                    <a:pt x="73147" y="49230"/>
                    <a:pt x="101951" y="19398"/>
                  </a:cubicBezTo>
                  <a:cubicBezTo>
                    <a:pt x="86589" y="2322"/>
                    <a:pt x="61900" y="-4811"/>
                    <a:pt x="38926" y="3419"/>
                  </a:cubicBezTo>
                  <a:close/>
                </a:path>
              </a:pathLst>
            </a:custGeom>
            <a:solidFill>
              <a:srgbClr val="383838"/>
            </a:solidFill>
            <a:ln w="6858" cap="flat">
              <a:noFill/>
              <a:prstDash val="solid"/>
              <a:miter/>
            </a:ln>
          </p:spPr>
          <p:txBody>
            <a:bodyPr rtlCol="0" anchor="ctr"/>
            <a:lstStyle/>
            <a:p>
              <a:endParaRPr lang="en-ES"/>
            </a:p>
          </p:txBody>
        </p:sp>
        <p:sp>
          <p:nvSpPr>
            <p:cNvPr id="63" name="Freeform 62">
              <a:extLst>
                <a:ext uri="{FF2B5EF4-FFF2-40B4-BE49-F238E27FC236}">
                  <a16:creationId xmlns:a16="http://schemas.microsoft.com/office/drawing/2014/main" id="{5D41D680-5398-C44D-52D7-583EAAEB855E}"/>
                </a:ext>
              </a:extLst>
            </p:cNvPr>
            <p:cNvSpPr/>
            <p:nvPr/>
          </p:nvSpPr>
          <p:spPr>
            <a:xfrm>
              <a:off x="5139309" y="2050130"/>
              <a:ext cx="52257" cy="16870"/>
            </a:xfrm>
            <a:custGeom>
              <a:avLst/>
              <a:gdLst>
                <a:gd name="connsiteX0" fmla="*/ 0 w 52257"/>
                <a:gd name="connsiteY0" fmla="*/ 0 h 16870"/>
                <a:gd name="connsiteX1" fmla="*/ 14882 w 52257"/>
                <a:gd name="connsiteY1" fmla="*/ 9121 h 16870"/>
                <a:gd name="connsiteX2" fmla="*/ 43891 w 52257"/>
                <a:gd name="connsiteY2" fmla="*/ 16871 h 16870"/>
                <a:gd name="connsiteX3" fmla="*/ 52258 w 52257"/>
                <a:gd name="connsiteY3" fmla="*/ 16185 h 16870"/>
                <a:gd name="connsiteX4" fmla="*/ 17008 w 52257"/>
                <a:gd name="connsiteY4" fmla="*/ 823 h 16870"/>
                <a:gd name="connsiteX5" fmla="*/ 69 w 52257"/>
                <a:gd name="connsiteY5" fmla="*/ 0 h 1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57" h="16870">
                  <a:moveTo>
                    <a:pt x="0" y="0"/>
                  </a:moveTo>
                  <a:cubicBezTo>
                    <a:pt x="4801" y="3155"/>
                    <a:pt x="9807" y="6172"/>
                    <a:pt x="14882" y="9121"/>
                  </a:cubicBezTo>
                  <a:cubicBezTo>
                    <a:pt x="24003" y="14333"/>
                    <a:pt x="34016" y="16871"/>
                    <a:pt x="43891" y="16871"/>
                  </a:cubicBezTo>
                  <a:cubicBezTo>
                    <a:pt x="46703" y="16871"/>
                    <a:pt x="49446" y="16596"/>
                    <a:pt x="52258" y="16185"/>
                  </a:cubicBezTo>
                  <a:cubicBezTo>
                    <a:pt x="42931" y="7544"/>
                    <a:pt x="30655" y="1852"/>
                    <a:pt x="17008" y="823"/>
                  </a:cubicBezTo>
                  <a:cubicBezTo>
                    <a:pt x="15088" y="686"/>
                    <a:pt x="9190" y="343"/>
                    <a:pt x="69" y="0"/>
                  </a:cubicBezTo>
                  <a:close/>
                </a:path>
              </a:pathLst>
            </a:custGeom>
            <a:solidFill>
              <a:srgbClr val="383838"/>
            </a:solidFill>
            <a:ln w="6858" cap="flat">
              <a:noFill/>
              <a:prstDash val="solid"/>
              <a:miter/>
            </a:ln>
          </p:spPr>
          <p:txBody>
            <a:bodyPr rtlCol="0" anchor="ctr"/>
            <a:lstStyle/>
            <a:p>
              <a:endParaRPr lang="en-ES"/>
            </a:p>
          </p:txBody>
        </p:sp>
        <p:sp>
          <p:nvSpPr>
            <p:cNvPr id="64" name="Freeform 63">
              <a:extLst>
                <a:ext uri="{FF2B5EF4-FFF2-40B4-BE49-F238E27FC236}">
                  <a16:creationId xmlns:a16="http://schemas.microsoft.com/office/drawing/2014/main" id="{FEDAE918-4222-BC5C-878B-51C2EB9C3735}"/>
                </a:ext>
              </a:extLst>
            </p:cNvPr>
            <p:cNvSpPr/>
            <p:nvPr/>
          </p:nvSpPr>
          <p:spPr>
            <a:xfrm>
              <a:off x="5206440" y="2275758"/>
              <a:ext cx="467655" cy="698693"/>
            </a:xfrm>
            <a:custGeom>
              <a:avLst/>
              <a:gdLst>
                <a:gd name="connsiteX0" fmla="*/ 489 w 467655"/>
                <a:gd name="connsiteY0" fmla="*/ 12207 h 698693"/>
                <a:gd name="connsiteX1" fmla="*/ 79904 w 467655"/>
                <a:gd name="connsiteY1" fmla="*/ 647532 h 698693"/>
                <a:gd name="connsiteX2" fmla="*/ 123795 w 467655"/>
                <a:gd name="connsiteY2" fmla="*/ 696979 h 698693"/>
                <a:gd name="connsiteX3" fmla="*/ 137855 w 467655"/>
                <a:gd name="connsiteY3" fmla="*/ 698693 h 698693"/>
                <a:gd name="connsiteX4" fmla="*/ 185723 w 467655"/>
                <a:gd name="connsiteY4" fmla="*/ 673799 h 698693"/>
                <a:gd name="connsiteX5" fmla="*/ 463678 w 467655"/>
                <a:gd name="connsiteY5" fmla="*/ 276720 h 698693"/>
                <a:gd name="connsiteX6" fmla="*/ 467656 w 467655"/>
                <a:gd name="connsiteY6" fmla="*/ 270068 h 698693"/>
                <a:gd name="connsiteX7" fmla="*/ 427399 w 467655"/>
                <a:gd name="connsiteY7" fmla="*/ 272331 h 698693"/>
                <a:gd name="connsiteX8" fmla="*/ 371575 w 467655"/>
                <a:gd name="connsiteY8" fmla="*/ 268422 h 698693"/>
                <a:gd name="connsiteX9" fmla="*/ 332073 w 467655"/>
                <a:gd name="connsiteY9" fmla="*/ 260947 h 698693"/>
                <a:gd name="connsiteX10" fmla="*/ 177014 w 467655"/>
                <a:gd name="connsiteY10" fmla="*/ 482460 h 698693"/>
                <a:gd name="connsiteX11" fmla="*/ 136963 w 467655"/>
                <a:gd name="connsiteY11" fmla="*/ 161917 h 698693"/>
                <a:gd name="connsiteX12" fmla="*/ 214 w 467655"/>
                <a:gd name="connsiteY12" fmla="*/ 0 h 698693"/>
                <a:gd name="connsiteX13" fmla="*/ 420 w 467655"/>
                <a:gd name="connsiteY13" fmla="*/ 12345 h 6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5" h="698693">
                  <a:moveTo>
                    <a:pt x="489" y="12207"/>
                  </a:moveTo>
                  <a:lnTo>
                    <a:pt x="79904" y="647532"/>
                  </a:lnTo>
                  <a:cubicBezTo>
                    <a:pt x="82922" y="671535"/>
                    <a:pt x="100341" y="691218"/>
                    <a:pt x="123795" y="696979"/>
                  </a:cubicBezTo>
                  <a:cubicBezTo>
                    <a:pt x="128459" y="698145"/>
                    <a:pt x="133191" y="698693"/>
                    <a:pt x="137855" y="698693"/>
                  </a:cubicBezTo>
                  <a:cubicBezTo>
                    <a:pt x="156645" y="698693"/>
                    <a:pt x="174613" y="689640"/>
                    <a:pt x="185723" y="673799"/>
                  </a:cubicBezTo>
                  <a:lnTo>
                    <a:pt x="463678" y="276720"/>
                  </a:lnTo>
                  <a:cubicBezTo>
                    <a:pt x="465187" y="274594"/>
                    <a:pt x="466490" y="272331"/>
                    <a:pt x="467656" y="270068"/>
                  </a:cubicBezTo>
                  <a:cubicBezTo>
                    <a:pt x="454351" y="271440"/>
                    <a:pt x="440909" y="272331"/>
                    <a:pt x="427399" y="272331"/>
                  </a:cubicBezTo>
                  <a:cubicBezTo>
                    <a:pt x="409020" y="272331"/>
                    <a:pt x="390366" y="271028"/>
                    <a:pt x="371575" y="268422"/>
                  </a:cubicBezTo>
                  <a:cubicBezTo>
                    <a:pt x="358271" y="266570"/>
                    <a:pt x="345172" y="264033"/>
                    <a:pt x="332073" y="260947"/>
                  </a:cubicBezTo>
                  <a:lnTo>
                    <a:pt x="177014" y="482460"/>
                  </a:lnTo>
                  <a:lnTo>
                    <a:pt x="136963" y="161917"/>
                  </a:lnTo>
                  <a:cubicBezTo>
                    <a:pt x="84156" y="118506"/>
                    <a:pt x="37590" y="63711"/>
                    <a:pt x="214" y="0"/>
                  </a:cubicBezTo>
                  <a:cubicBezTo>
                    <a:pt x="-129" y="4046"/>
                    <a:pt x="-60" y="8161"/>
                    <a:pt x="420" y="12345"/>
                  </a:cubicBezTo>
                  <a:close/>
                </a:path>
              </a:pathLst>
            </a:custGeom>
            <a:solidFill>
              <a:srgbClr val="383838"/>
            </a:solidFill>
            <a:ln w="6858" cap="flat">
              <a:noFill/>
              <a:prstDash val="solid"/>
              <a:miter/>
            </a:ln>
          </p:spPr>
          <p:txBody>
            <a:bodyPr rtlCol="0" anchor="ctr"/>
            <a:lstStyle/>
            <a:p>
              <a:endParaRPr lang="en-ES"/>
            </a:p>
          </p:txBody>
        </p:sp>
        <p:sp>
          <p:nvSpPr>
            <p:cNvPr id="65" name="Freeform 64">
              <a:extLst>
                <a:ext uri="{FF2B5EF4-FFF2-40B4-BE49-F238E27FC236}">
                  <a16:creationId xmlns:a16="http://schemas.microsoft.com/office/drawing/2014/main" id="{A9B2F6DD-BA61-1E29-09AE-9DE94743A1EA}"/>
                </a:ext>
              </a:extLst>
            </p:cNvPr>
            <p:cNvSpPr/>
            <p:nvPr/>
          </p:nvSpPr>
          <p:spPr>
            <a:xfrm>
              <a:off x="5206654" y="2222225"/>
              <a:ext cx="136748" cy="215313"/>
            </a:xfrm>
            <a:custGeom>
              <a:avLst/>
              <a:gdLst>
                <a:gd name="connsiteX0" fmla="*/ 136749 w 136748"/>
                <a:gd name="connsiteY0" fmla="*/ 215313 h 215313"/>
                <a:gd name="connsiteX1" fmla="*/ 116243 w 136748"/>
                <a:gd name="connsiteY1" fmla="*/ 51201 h 215313"/>
                <a:gd name="connsiteX2" fmla="*/ 50955 w 136748"/>
                <a:gd name="connsiteY2" fmla="*/ 452 h 215313"/>
                <a:gd name="connsiteX3" fmla="*/ 0 w 136748"/>
                <a:gd name="connsiteY3" fmla="*/ 53396 h 215313"/>
                <a:gd name="connsiteX4" fmla="*/ 136749 w 136748"/>
                <a:gd name="connsiteY4" fmla="*/ 215313 h 21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48" h="215313">
                  <a:moveTo>
                    <a:pt x="136749" y="215313"/>
                  </a:moveTo>
                  <a:lnTo>
                    <a:pt x="116243" y="51201"/>
                  </a:lnTo>
                  <a:cubicBezTo>
                    <a:pt x="112265" y="19174"/>
                    <a:pt x="83050" y="-3525"/>
                    <a:pt x="50955" y="452"/>
                  </a:cubicBezTo>
                  <a:cubicBezTo>
                    <a:pt x="23111" y="3950"/>
                    <a:pt x="2263" y="26513"/>
                    <a:pt x="0" y="53396"/>
                  </a:cubicBezTo>
                  <a:cubicBezTo>
                    <a:pt x="37376" y="117107"/>
                    <a:pt x="83942" y="171902"/>
                    <a:pt x="136749" y="215313"/>
                  </a:cubicBezTo>
                  <a:close/>
                </a:path>
              </a:pathLst>
            </a:custGeom>
            <a:solidFill>
              <a:srgbClr val="383838"/>
            </a:solidFill>
            <a:ln w="6858" cap="flat">
              <a:noFill/>
              <a:prstDash val="solid"/>
              <a:miter/>
            </a:ln>
          </p:spPr>
          <p:txBody>
            <a:bodyPr rtlCol="0" anchor="ctr"/>
            <a:lstStyle/>
            <a:p>
              <a:endParaRPr lang="en-ES"/>
            </a:p>
          </p:txBody>
        </p:sp>
        <p:sp>
          <p:nvSpPr>
            <p:cNvPr id="66" name="Freeform 65">
              <a:extLst>
                <a:ext uri="{FF2B5EF4-FFF2-40B4-BE49-F238E27FC236}">
                  <a16:creationId xmlns:a16="http://schemas.microsoft.com/office/drawing/2014/main" id="{7234261A-3A82-56F1-9242-90C11056D2D6}"/>
                </a:ext>
              </a:extLst>
            </p:cNvPr>
            <p:cNvSpPr/>
            <p:nvPr/>
          </p:nvSpPr>
          <p:spPr>
            <a:xfrm>
              <a:off x="5538444" y="2460404"/>
              <a:ext cx="142209" cy="87617"/>
            </a:xfrm>
            <a:custGeom>
              <a:avLst/>
              <a:gdLst>
                <a:gd name="connsiteX0" fmla="*/ 95395 w 142209"/>
                <a:gd name="connsiteY0" fmla="*/ 87617 h 87617"/>
                <a:gd name="connsiteX1" fmla="*/ 135651 w 142209"/>
                <a:gd name="connsiteY1" fmla="*/ 85354 h 87617"/>
                <a:gd name="connsiteX2" fmla="*/ 117272 w 142209"/>
                <a:gd name="connsiteY2" fmla="*/ 10602 h 87617"/>
                <a:gd name="connsiteX3" fmla="*/ 35867 w 142209"/>
                <a:gd name="connsiteY3" fmla="*/ 24935 h 87617"/>
                <a:gd name="connsiteX4" fmla="*/ 0 w 142209"/>
                <a:gd name="connsiteY4" fmla="*/ 76164 h 87617"/>
                <a:gd name="connsiteX5" fmla="*/ 39502 w 142209"/>
                <a:gd name="connsiteY5" fmla="*/ 83640 h 87617"/>
                <a:gd name="connsiteX6" fmla="*/ 95326 w 142209"/>
                <a:gd name="connsiteY6" fmla="*/ 87549 h 8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09" h="87617">
                  <a:moveTo>
                    <a:pt x="95395" y="87617"/>
                  </a:moveTo>
                  <a:cubicBezTo>
                    <a:pt x="108974" y="87617"/>
                    <a:pt x="122415" y="86794"/>
                    <a:pt x="135651" y="85354"/>
                  </a:cubicBezTo>
                  <a:cubicBezTo>
                    <a:pt x="148956" y="59705"/>
                    <a:pt x="141618" y="27610"/>
                    <a:pt x="117272" y="10602"/>
                  </a:cubicBezTo>
                  <a:cubicBezTo>
                    <a:pt x="90800" y="-7983"/>
                    <a:pt x="54384" y="-1468"/>
                    <a:pt x="35867" y="24935"/>
                  </a:cubicBezTo>
                  <a:lnTo>
                    <a:pt x="0" y="76164"/>
                  </a:lnTo>
                  <a:cubicBezTo>
                    <a:pt x="13030" y="79251"/>
                    <a:pt x="26197" y="81788"/>
                    <a:pt x="39502" y="83640"/>
                  </a:cubicBezTo>
                  <a:cubicBezTo>
                    <a:pt x="58293" y="86246"/>
                    <a:pt x="76947" y="87549"/>
                    <a:pt x="95326" y="87549"/>
                  </a:cubicBezTo>
                  <a:close/>
                </a:path>
              </a:pathLst>
            </a:custGeom>
            <a:solidFill>
              <a:srgbClr val="383838"/>
            </a:solidFill>
            <a:ln w="6858" cap="flat">
              <a:noFill/>
              <a:prstDash val="solid"/>
              <a:miter/>
            </a:ln>
          </p:spPr>
          <p:txBody>
            <a:bodyPr rtlCol="0" anchor="ctr"/>
            <a:lstStyle/>
            <a:p>
              <a:endParaRPr lang="en-ES"/>
            </a:p>
          </p:txBody>
        </p:sp>
        <p:sp>
          <p:nvSpPr>
            <p:cNvPr id="67" name="Freeform 66">
              <a:extLst>
                <a:ext uri="{FF2B5EF4-FFF2-40B4-BE49-F238E27FC236}">
                  <a16:creationId xmlns:a16="http://schemas.microsoft.com/office/drawing/2014/main" id="{EB6803DF-01CB-4DD3-4E5E-BE408AB47E1A}"/>
                </a:ext>
              </a:extLst>
            </p:cNvPr>
            <p:cNvSpPr/>
            <p:nvPr/>
          </p:nvSpPr>
          <p:spPr>
            <a:xfrm>
              <a:off x="4769647" y="5308572"/>
              <a:ext cx="426034" cy="167472"/>
            </a:xfrm>
            <a:custGeom>
              <a:avLst/>
              <a:gdLst>
                <a:gd name="connsiteX0" fmla="*/ 302591 w 426034"/>
                <a:gd name="connsiteY0" fmla="*/ 0 h 167472"/>
                <a:gd name="connsiteX1" fmla="*/ 36774 w 426034"/>
                <a:gd name="connsiteY1" fmla="*/ 54727 h 167472"/>
                <a:gd name="connsiteX2" fmla="*/ 4199 w 426034"/>
                <a:gd name="connsiteY2" fmla="*/ 130713 h 167472"/>
                <a:gd name="connsiteX3" fmla="*/ 58514 w 426034"/>
                <a:gd name="connsiteY3" fmla="*/ 167472 h 167472"/>
                <a:gd name="connsiteX4" fmla="*/ 80186 w 426034"/>
                <a:gd name="connsiteY4" fmla="*/ 163289 h 167472"/>
                <a:gd name="connsiteX5" fmla="*/ 401620 w 426034"/>
                <a:gd name="connsiteY5" fmla="*/ 126050 h 167472"/>
                <a:gd name="connsiteX6" fmla="*/ 426035 w 426034"/>
                <a:gd name="connsiteY6" fmla="*/ 126804 h 167472"/>
                <a:gd name="connsiteX7" fmla="*/ 302591 w 426034"/>
                <a:gd name="connsiteY7" fmla="*/ 69 h 16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034" h="167472">
                  <a:moveTo>
                    <a:pt x="302591" y="0"/>
                  </a:moveTo>
                  <a:cubicBezTo>
                    <a:pt x="166802" y="3498"/>
                    <a:pt x="43495" y="51984"/>
                    <a:pt x="36774" y="54727"/>
                  </a:cubicBezTo>
                  <a:cubicBezTo>
                    <a:pt x="6805" y="66728"/>
                    <a:pt x="-7803" y="100744"/>
                    <a:pt x="4199" y="130713"/>
                  </a:cubicBezTo>
                  <a:cubicBezTo>
                    <a:pt x="13320" y="153619"/>
                    <a:pt x="35266" y="167472"/>
                    <a:pt x="58514" y="167472"/>
                  </a:cubicBezTo>
                  <a:cubicBezTo>
                    <a:pt x="65715" y="167472"/>
                    <a:pt x="73122" y="166169"/>
                    <a:pt x="80186" y="163289"/>
                  </a:cubicBezTo>
                  <a:cubicBezTo>
                    <a:pt x="130523" y="143195"/>
                    <a:pt x="286337" y="97246"/>
                    <a:pt x="401620" y="126050"/>
                  </a:cubicBezTo>
                  <a:cubicBezTo>
                    <a:pt x="409918" y="128107"/>
                    <a:pt x="418148" y="128245"/>
                    <a:pt x="426035" y="126804"/>
                  </a:cubicBezTo>
                  <a:cubicBezTo>
                    <a:pt x="367193" y="109659"/>
                    <a:pt x="309929" y="77221"/>
                    <a:pt x="302591" y="69"/>
                  </a:cubicBezTo>
                  <a:close/>
                </a:path>
              </a:pathLst>
            </a:custGeom>
            <a:solidFill>
              <a:srgbClr val="383838"/>
            </a:solidFill>
            <a:ln w="6858" cap="flat">
              <a:noFill/>
              <a:prstDash val="solid"/>
              <a:miter/>
            </a:ln>
          </p:spPr>
          <p:txBody>
            <a:bodyPr rtlCol="0" anchor="ctr"/>
            <a:lstStyle/>
            <a:p>
              <a:endParaRPr lang="en-ES"/>
            </a:p>
          </p:txBody>
        </p:sp>
        <p:sp>
          <p:nvSpPr>
            <p:cNvPr id="68" name="Freeform 67">
              <a:extLst>
                <a:ext uri="{FF2B5EF4-FFF2-40B4-BE49-F238E27FC236}">
                  <a16:creationId xmlns:a16="http://schemas.microsoft.com/office/drawing/2014/main" id="{35B951EF-D6DE-65F8-02E2-7DD4182ABC4E}"/>
                </a:ext>
              </a:extLst>
            </p:cNvPr>
            <p:cNvSpPr/>
            <p:nvPr/>
          </p:nvSpPr>
          <p:spPr>
            <a:xfrm>
              <a:off x="5072237" y="5308368"/>
              <a:ext cx="171698" cy="126939"/>
            </a:xfrm>
            <a:custGeom>
              <a:avLst/>
              <a:gdLst>
                <a:gd name="connsiteX0" fmla="*/ 169941 w 171698"/>
                <a:gd name="connsiteY0" fmla="*/ 83597 h 126939"/>
                <a:gd name="connsiteX1" fmla="*/ 127422 w 171698"/>
                <a:gd name="connsiteY1" fmla="*/ 12754 h 126939"/>
                <a:gd name="connsiteX2" fmla="*/ 0 w 171698"/>
                <a:gd name="connsiteY2" fmla="*/ 204 h 126939"/>
                <a:gd name="connsiteX3" fmla="*/ 123444 w 171698"/>
                <a:gd name="connsiteY3" fmla="*/ 126939 h 126939"/>
                <a:gd name="connsiteX4" fmla="*/ 169941 w 171698"/>
                <a:gd name="connsiteY4" fmla="*/ 83597 h 1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98" h="126939">
                  <a:moveTo>
                    <a:pt x="169941" y="83597"/>
                  </a:moveTo>
                  <a:cubicBezTo>
                    <a:pt x="177759" y="52256"/>
                    <a:pt x="158763" y="20572"/>
                    <a:pt x="127422" y="12754"/>
                  </a:cubicBezTo>
                  <a:cubicBezTo>
                    <a:pt x="85794" y="2329"/>
                    <a:pt x="42314" y="-894"/>
                    <a:pt x="0" y="204"/>
                  </a:cubicBezTo>
                  <a:cubicBezTo>
                    <a:pt x="7407" y="77356"/>
                    <a:pt x="64602" y="109794"/>
                    <a:pt x="123444" y="126939"/>
                  </a:cubicBezTo>
                  <a:cubicBezTo>
                    <a:pt x="145458" y="122961"/>
                    <a:pt x="164112" y="106640"/>
                    <a:pt x="169941" y="83597"/>
                  </a:cubicBezTo>
                  <a:close/>
                </a:path>
              </a:pathLst>
            </a:custGeom>
            <a:solidFill>
              <a:srgbClr val="383838"/>
            </a:solidFill>
            <a:ln w="6858" cap="flat">
              <a:noFill/>
              <a:prstDash val="solid"/>
              <a:miter/>
            </a:ln>
          </p:spPr>
          <p:txBody>
            <a:bodyPr rtlCol="0" anchor="ctr"/>
            <a:lstStyle/>
            <a:p>
              <a:endParaRPr lang="en-ES"/>
            </a:p>
          </p:txBody>
        </p:sp>
        <p:sp>
          <p:nvSpPr>
            <p:cNvPr id="69" name="Freeform 68">
              <a:extLst>
                <a:ext uri="{FF2B5EF4-FFF2-40B4-BE49-F238E27FC236}">
                  <a16:creationId xmlns:a16="http://schemas.microsoft.com/office/drawing/2014/main" id="{48F9D452-91D4-73F1-3859-1F651D6A4F1A}"/>
                </a:ext>
              </a:extLst>
            </p:cNvPr>
            <p:cNvSpPr/>
            <p:nvPr/>
          </p:nvSpPr>
          <p:spPr>
            <a:xfrm>
              <a:off x="5524128" y="5279905"/>
              <a:ext cx="130216" cy="156362"/>
            </a:xfrm>
            <a:custGeom>
              <a:avLst/>
              <a:gdLst>
                <a:gd name="connsiteX0" fmla="*/ 17128 w 130216"/>
                <a:gd name="connsiteY0" fmla="*/ 56579 h 156362"/>
                <a:gd name="connsiteX1" fmla="*/ 17128 w 130216"/>
                <a:gd name="connsiteY1" fmla="*/ 139217 h 156362"/>
                <a:gd name="connsiteX2" fmla="*/ 58482 w 130216"/>
                <a:gd name="connsiteY2" fmla="*/ 156362 h 156362"/>
                <a:gd name="connsiteX3" fmla="*/ 99835 w 130216"/>
                <a:gd name="connsiteY3" fmla="*/ 139217 h 156362"/>
                <a:gd name="connsiteX4" fmla="*/ 130216 w 130216"/>
                <a:gd name="connsiteY4" fmla="*/ 108836 h 156362"/>
                <a:gd name="connsiteX5" fmla="*/ 92909 w 130216"/>
                <a:gd name="connsiteY5" fmla="*/ 11384 h 156362"/>
                <a:gd name="connsiteX6" fmla="*/ 92909 w 130216"/>
                <a:gd name="connsiteY6" fmla="*/ 0 h 156362"/>
                <a:gd name="connsiteX7" fmla="*/ 56836 w 130216"/>
                <a:gd name="connsiteY7" fmla="*/ 16870 h 156362"/>
                <a:gd name="connsiteX8" fmla="*/ 17128 w 130216"/>
                <a:gd name="connsiteY8" fmla="*/ 56579 h 1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16" h="156362">
                  <a:moveTo>
                    <a:pt x="17128" y="56579"/>
                  </a:moveTo>
                  <a:cubicBezTo>
                    <a:pt x="-5709" y="79347"/>
                    <a:pt x="-5709" y="116380"/>
                    <a:pt x="17128" y="139217"/>
                  </a:cubicBezTo>
                  <a:cubicBezTo>
                    <a:pt x="28512" y="150670"/>
                    <a:pt x="43531" y="156362"/>
                    <a:pt x="58482" y="156362"/>
                  </a:cubicBezTo>
                  <a:cubicBezTo>
                    <a:pt x="73432" y="156362"/>
                    <a:pt x="88383" y="150670"/>
                    <a:pt x="99835" y="139217"/>
                  </a:cubicBezTo>
                  <a:lnTo>
                    <a:pt x="130216" y="108836"/>
                  </a:lnTo>
                  <a:cubicBezTo>
                    <a:pt x="107722" y="86411"/>
                    <a:pt x="92909" y="55412"/>
                    <a:pt x="92909" y="11384"/>
                  </a:cubicBezTo>
                  <a:lnTo>
                    <a:pt x="92909" y="0"/>
                  </a:lnTo>
                  <a:cubicBezTo>
                    <a:pt x="79741" y="1166"/>
                    <a:pt x="66917" y="6789"/>
                    <a:pt x="56836" y="16870"/>
                  </a:cubicBezTo>
                  <a:lnTo>
                    <a:pt x="17128" y="56579"/>
                  </a:lnTo>
                  <a:close/>
                </a:path>
              </a:pathLst>
            </a:custGeom>
            <a:solidFill>
              <a:srgbClr val="383838"/>
            </a:solidFill>
            <a:ln w="6858" cap="flat">
              <a:noFill/>
              <a:prstDash val="solid"/>
              <a:miter/>
            </a:ln>
          </p:spPr>
          <p:txBody>
            <a:bodyPr rtlCol="0" anchor="ctr"/>
            <a:lstStyle/>
            <a:p>
              <a:endParaRPr lang="en-ES"/>
            </a:p>
          </p:txBody>
        </p:sp>
        <p:sp>
          <p:nvSpPr>
            <p:cNvPr id="70" name="Freeform 69">
              <a:extLst>
                <a:ext uri="{FF2B5EF4-FFF2-40B4-BE49-F238E27FC236}">
                  <a16:creationId xmlns:a16="http://schemas.microsoft.com/office/drawing/2014/main" id="{38A9074E-1FFB-4EB6-54CB-959A4A5C5064}"/>
                </a:ext>
              </a:extLst>
            </p:cNvPr>
            <p:cNvSpPr/>
            <p:nvPr/>
          </p:nvSpPr>
          <p:spPr>
            <a:xfrm>
              <a:off x="5616968" y="5279734"/>
              <a:ext cx="63762" cy="109075"/>
            </a:xfrm>
            <a:custGeom>
              <a:avLst/>
              <a:gdLst>
                <a:gd name="connsiteX0" fmla="*/ 37308 w 63762"/>
                <a:gd name="connsiteY0" fmla="*/ 109076 h 109075"/>
                <a:gd name="connsiteX1" fmla="*/ 46635 w 63762"/>
                <a:gd name="connsiteY1" fmla="*/ 99749 h 109075"/>
                <a:gd name="connsiteX2" fmla="*/ 46635 w 63762"/>
                <a:gd name="connsiteY2" fmla="*/ 17110 h 109075"/>
                <a:gd name="connsiteX3" fmla="*/ 0 w 63762"/>
                <a:gd name="connsiteY3" fmla="*/ 239 h 109075"/>
                <a:gd name="connsiteX4" fmla="*/ 0 w 63762"/>
                <a:gd name="connsiteY4" fmla="*/ 11624 h 109075"/>
                <a:gd name="connsiteX5" fmla="*/ 37308 w 63762"/>
                <a:gd name="connsiteY5" fmla="*/ 109076 h 10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62" h="109075">
                  <a:moveTo>
                    <a:pt x="37308" y="109076"/>
                  </a:moveTo>
                  <a:lnTo>
                    <a:pt x="46635" y="99749"/>
                  </a:lnTo>
                  <a:cubicBezTo>
                    <a:pt x="69472" y="76980"/>
                    <a:pt x="69472" y="39947"/>
                    <a:pt x="46635" y="17110"/>
                  </a:cubicBezTo>
                  <a:cubicBezTo>
                    <a:pt x="33879" y="4354"/>
                    <a:pt x="16665" y="-1270"/>
                    <a:pt x="0" y="239"/>
                  </a:cubicBezTo>
                  <a:lnTo>
                    <a:pt x="0" y="11624"/>
                  </a:lnTo>
                  <a:cubicBezTo>
                    <a:pt x="0" y="55652"/>
                    <a:pt x="14813" y="86719"/>
                    <a:pt x="37308" y="109076"/>
                  </a:cubicBezTo>
                  <a:close/>
                </a:path>
              </a:pathLst>
            </a:custGeom>
            <a:solidFill>
              <a:srgbClr val="383838"/>
            </a:solidFill>
            <a:ln w="6858" cap="flat">
              <a:noFill/>
              <a:prstDash val="solid"/>
              <a:miter/>
            </a:ln>
          </p:spPr>
          <p:txBody>
            <a:bodyPr rtlCol="0" anchor="ctr"/>
            <a:lstStyle/>
            <a:p>
              <a:endParaRPr lang="en-ES"/>
            </a:p>
          </p:txBody>
        </p:sp>
      </p:grpSp>
      <p:grpSp>
        <p:nvGrpSpPr>
          <p:cNvPr id="75" name="Graphic 72">
            <a:extLst>
              <a:ext uri="{FF2B5EF4-FFF2-40B4-BE49-F238E27FC236}">
                <a16:creationId xmlns:a16="http://schemas.microsoft.com/office/drawing/2014/main" id="{8581E205-0443-4040-E899-556001DA4115}"/>
              </a:ext>
            </a:extLst>
          </p:cNvPr>
          <p:cNvGrpSpPr/>
          <p:nvPr/>
        </p:nvGrpSpPr>
        <p:grpSpPr>
          <a:xfrm>
            <a:off x="6915397" y="2851126"/>
            <a:ext cx="621813" cy="777240"/>
            <a:chOff x="6342567" y="440436"/>
            <a:chExt cx="621813" cy="777240"/>
          </a:xfrm>
          <a:solidFill>
            <a:schemeClr val="tx1"/>
          </a:solidFill>
        </p:grpSpPr>
        <p:sp>
          <p:nvSpPr>
            <p:cNvPr id="76" name="Freeform 75">
              <a:extLst>
                <a:ext uri="{FF2B5EF4-FFF2-40B4-BE49-F238E27FC236}">
                  <a16:creationId xmlns:a16="http://schemas.microsoft.com/office/drawing/2014/main" id="{F649D853-2ED2-5CAD-331F-1C465CF5467C}"/>
                </a:ext>
              </a:extLst>
            </p:cNvPr>
            <p:cNvSpPr/>
            <p:nvPr/>
          </p:nvSpPr>
          <p:spPr>
            <a:xfrm>
              <a:off x="6342567" y="440436"/>
              <a:ext cx="621813" cy="777240"/>
            </a:xfrm>
            <a:custGeom>
              <a:avLst/>
              <a:gdLst>
                <a:gd name="connsiteX0" fmla="*/ 585154 w 621813"/>
                <a:gd name="connsiteY0" fmla="*/ 108511 h 777240"/>
                <a:gd name="connsiteX1" fmla="*/ 572804 w 621813"/>
                <a:gd name="connsiteY1" fmla="*/ 103783 h 777240"/>
                <a:gd name="connsiteX2" fmla="*/ 477225 w 621813"/>
                <a:gd name="connsiteY2" fmla="*/ 105079 h 777240"/>
                <a:gd name="connsiteX3" fmla="*/ 485818 w 621813"/>
                <a:gd name="connsiteY3" fmla="*/ 94866 h 777240"/>
                <a:gd name="connsiteX4" fmla="*/ 486163 w 621813"/>
                <a:gd name="connsiteY4" fmla="*/ 94413 h 777240"/>
                <a:gd name="connsiteX5" fmla="*/ 487135 w 621813"/>
                <a:gd name="connsiteY5" fmla="*/ 93182 h 777240"/>
                <a:gd name="connsiteX6" fmla="*/ 487783 w 621813"/>
                <a:gd name="connsiteY6" fmla="*/ 92254 h 777240"/>
                <a:gd name="connsiteX7" fmla="*/ 488495 w 621813"/>
                <a:gd name="connsiteY7" fmla="*/ 91153 h 777240"/>
                <a:gd name="connsiteX8" fmla="*/ 489165 w 621813"/>
                <a:gd name="connsiteY8" fmla="*/ 89987 h 777240"/>
                <a:gd name="connsiteX9" fmla="*/ 489661 w 621813"/>
                <a:gd name="connsiteY9" fmla="*/ 89016 h 777240"/>
                <a:gd name="connsiteX10" fmla="*/ 490266 w 621813"/>
                <a:gd name="connsiteY10" fmla="*/ 87677 h 777240"/>
                <a:gd name="connsiteX11" fmla="*/ 490633 w 621813"/>
                <a:gd name="connsiteY11" fmla="*/ 86749 h 777240"/>
                <a:gd name="connsiteX12" fmla="*/ 491108 w 621813"/>
                <a:gd name="connsiteY12" fmla="*/ 85345 h 777240"/>
                <a:gd name="connsiteX13" fmla="*/ 491389 w 621813"/>
                <a:gd name="connsiteY13" fmla="*/ 84331 h 777240"/>
                <a:gd name="connsiteX14" fmla="*/ 491712 w 621813"/>
                <a:gd name="connsiteY14" fmla="*/ 82970 h 777240"/>
                <a:gd name="connsiteX15" fmla="*/ 491928 w 621813"/>
                <a:gd name="connsiteY15" fmla="*/ 81783 h 777240"/>
                <a:gd name="connsiteX16" fmla="*/ 492101 w 621813"/>
                <a:gd name="connsiteY16" fmla="*/ 80574 h 777240"/>
                <a:gd name="connsiteX17" fmla="*/ 492209 w 621813"/>
                <a:gd name="connsiteY17" fmla="*/ 79214 h 777240"/>
                <a:gd name="connsiteX18" fmla="*/ 492252 w 621813"/>
                <a:gd name="connsiteY18" fmla="*/ 78134 h 777240"/>
                <a:gd name="connsiteX19" fmla="*/ 492252 w 621813"/>
                <a:gd name="connsiteY19" fmla="*/ 76666 h 777240"/>
                <a:gd name="connsiteX20" fmla="*/ 492187 w 621813"/>
                <a:gd name="connsiteY20" fmla="*/ 75651 h 777240"/>
                <a:gd name="connsiteX21" fmla="*/ 492036 w 621813"/>
                <a:gd name="connsiteY21" fmla="*/ 74205 h 777240"/>
                <a:gd name="connsiteX22" fmla="*/ 491864 w 621813"/>
                <a:gd name="connsiteY22" fmla="*/ 73104 h 777240"/>
                <a:gd name="connsiteX23" fmla="*/ 491583 w 621813"/>
                <a:gd name="connsiteY23" fmla="*/ 71808 h 777240"/>
                <a:gd name="connsiteX24" fmla="*/ 491237 w 621813"/>
                <a:gd name="connsiteY24" fmla="*/ 70535 h 777240"/>
                <a:gd name="connsiteX25" fmla="*/ 490892 w 621813"/>
                <a:gd name="connsiteY25" fmla="*/ 69455 h 777240"/>
                <a:gd name="connsiteX26" fmla="*/ 490331 w 621813"/>
                <a:gd name="connsiteY26" fmla="*/ 67987 h 777240"/>
                <a:gd name="connsiteX27" fmla="*/ 490136 w 621813"/>
                <a:gd name="connsiteY27" fmla="*/ 67447 h 777240"/>
                <a:gd name="connsiteX28" fmla="*/ 489791 w 621813"/>
                <a:gd name="connsiteY28" fmla="*/ 66670 h 777240"/>
                <a:gd name="connsiteX29" fmla="*/ 489683 w 621813"/>
                <a:gd name="connsiteY29" fmla="*/ 66432 h 777240"/>
                <a:gd name="connsiteX30" fmla="*/ 387541 w 621813"/>
                <a:gd name="connsiteY30" fmla="*/ 0 h 777240"/>
                <a:gd name="connsiteX31" fmla="*/ 387109 w 621813"/>
                <a:gd name="connsiteY31" fmla="*/ 22 h 777240"/>
                <a:gd name="connsiteX32" fmla="*/ 385490 w 621813"/>
                <a:gd name="connsiteY32" fmla="*/ 108 h 777240"/>
                <a:gd name="connsiteX33" fmla="*/ 384475 w 621813"/>
                <a:gd name="connsiteY33" fmla="*/ 194 h 777240"/>
                <a:gd name="connsiteX34" fmla="*/ 383050 w 621813"/>
                <a:gd name="connsiteY34" fmla="*/ 410 h 777240"/>
                <a:gd name="connsiteX35" fmla="*/ 381863 w 621813"/>
                <a:gd name="connsiteY35" fmla="*/ 648 h 777240"/>
                <a:gd name="connsiteX36" fmla="*/ 380697 w 621813"/>
                <a:gd name="connsiteY36" fmla="*/ 950 h 777240"/>
                <a:gd name="connsiteX37" fmla="*/ 379293 w 621813"/>
                <a:gd name="connsiteY37" fmla="*/ 1360 h 777240"/>
                <a:gd name="connsiteX38" fmla="*/ 378343 w 621813"/>
                <a:gd name="connsiteY38" fmla="*/ 1706 h 777240"/>
                <a:gd name="connsiteX39" fmla="*/ 376832 w 621813"/>
                <a:gd name="connsiteY39" fmla="*/ 2332 h 777240"/>
                <a:gd name="connsiteX40" fmla="*/ 376422 w 621813"/>
                <a:gd name="connsiteY40" fmla="*/ 2504 h 777240"/>
                <a:gd name="connsiteX41" fmla="*/ 285657 w 621813"/>
                <a:gd name="connsiteY41" fmla="*/ 86684 h 777240"/>
                <a:gd name="connsiteX42" fmla="*/ 224018 w 621813"/>
                <a:gd name="connsiteY42" fmla="*/ 7082 h 777240"/>
                <a:gd name="connsiteX43" fmla="*/ 206228 w 621813"/>
                <a:gd name="connsiteY43" fmla="*/ 0 h 777240"/>
                <a:gd name="connsiteX44" fmla="*/ 95752 w 621813"/>
                <a:gd name="connsiteY44" fmla="*/ 51168 h 777240"/>
                <a:gd name="connsiteX45" fmla="*/ 89965 w 621813"/>
                <a:gd name="connsiteY45" fmla="*/ 72003 h 777240"/>
                <a:gd name="connsiteX46" fmla="*/ 101991 w 621813"/>
                <a:gd name="connsiteY46" fmla="*/ 89966 h 777240"/>
                <a:gd name="connsiteX47" fmla="*/ 153915 w 621813"/>
                <a:gd name="connsiteY47" fmla="*/ 166351 h 777240"/>
                <a:gd name="connsiteX48" fmla="*/ 0 w 621813"/>
                <a:gd name="connsiteY48" fmla="*/ 362712 h 777240"/>
                <a:gd name="connsiteX49" fmla="*/ 5851 w 621813"/>
                <a:gd name="connsiteY49" fmla="*/ 419926 h 777240"/>
                <a:gd name="connsiteX50" fmla="*/ 93485 w 621813"/>
                <a:gd name="connsiteY50" fmla="*/ 644850 h 777240"/>
                <a:gd name="connsiteX51" fmla="*/ 285010 w 621813"/>
                <a:gd name="connsiteY51" fmla="*/ 777240 h 777240"/>
                <a:gd name="connsiteX52" fmla="*/ 496678 w 621813"/>
                <a:gd name="connsiteY52" fmla="*/ 611299 h 777240"/>
                <a:gd name="connsiteX53" fmla="*/ 569998 w 621813"/>
                <a:gd name="connsiteY53" fmla="*/ 388620 h 777240"/>
                <a:gd name="connsiteX54" fmla="*/ 519434 w 621813"/>
                <a:gd name="connsiteY54" fmla="*/ 257461 h 777240"/>
                <a:gd name="connsiteX55" fmla="*/ 567277 w 621813"/>
                <a:gd name="connsiteY55" fmla="*/ 258929 h 777240"/>
                <a:gd name="connsiteX56" fmla="*/ 585132 w 621813"/>
                <a:gd name="connsiteY56" fmla="*/ 254201 h 777240"/>
                <a:gd name="connsiteX57" fmla="*/ 621814 w 621813"/>
                <a:gd name="connsiteY57" fmla="*/ 181356 h 777240"/>
                <a:gd name="connsiteX58" fmla="*/ 585132 w 621813"/>
                <a:gd name="connsiteY58" fmla="*/ 108511 h 777240"/>
                <a:gd name="connsiteX59" fmla="*/ 119263 w 621813"/>
                <a:gd name="connsiteY59" fmla="*/ 251869 h 777240"/>
                <a:gd name="connsiteX60" fmla="*/ 192346 w 621813"/>
                <a:gd name="connsiteY60" fmla="*/ 204846 h 777240"/>
                <a:gd name="connsiteX61" fmla="*/ 207307 w 621813"/>
                <a:gd name="connsiteY61" fmla="*/ 180644 h 777240"/>
                <a:gd name="connsiteX62" fmla="*/ 156117 w 621813"/>
                <a:gd name="connsiteY62" fmla="*/ 66432 h 777240"/>
                <a:gd name="connsiteX63" fmla="*/ 196232 w 621813"/>
                <a:gd name="connsiteY63" fmla="*/ 52356 h 777240"/>
                <a:gd name="connsiteX64" fmla="*/ 261109 w 621813"/>
                <a:gd name="connsiteY64" fmla="*/ 158794 h 777240"/>
                <a:gd name="connsiteX65" fmla="*/ 259145 w 621813"/>
                <a:gd name="connsiteY65" fmla="*/ 180384 h 777240"/>
                <a:gd name="connsiteX66" fmla="*/ 259145 w 621813"/>
                <a:gd name="connsiteY66" fmla="*/ 180881 h 777240"/>
                <a:gd name="connsiteX67" fmla="*/ 259123 w 621813"/>
                <a:gd name="connsiteY67" fmla="*/ 181378 h 777240"/>
                <a:gd name="connsiteX68" fmla="*/ 169676 w 621813"/>
                <a:gd name="connsiteY68" fmla="*/ 329507 h 777240"/>
                <a:gd name="connsiteX69" fmla="*/ 53349 w 621813"/>
                <a:gd name="connsiteY69" fmla="*/ 386569 h 777240"/>
                <a:gd name="connsiteX70" fmla="*/ 51881 w 621813"/>
                <a:gd name="connsiteY70" fmla="*/ 362712 h 777240"/>
                <a:gd name="connsiteX71" fmla="*/ 119285 w 621813"/>
                <a:gd name="connsiteY71" fmla="*/ 251869 h 777240"/>
                <a:gd name="connsiteX72" fmla="*/ 451382 w 621813"/>
                <a:gd name="connsiteY72" fmla="*/ 586190 h 777240"/>
                <a:gd name="connsiteX73" fmla="*/ 285053 w 621813"/>
                <a:gd name="connsiteY73" fmla="*/ 725424 h 777240"/>
                <a:gd name="connsiteX74" fmla="*/ 137226 w 621813"/>
                <a:gd name="connsiteY74" fmla="*/ 616999 h 777240"/>
                <a:gd name="connsiteX75" fmla="*/ 62568 w 621813"/>
                <a:gd name="connsiteY75" fmla="*/ 437543 h 777240"/>
                <a:gd name="connsiteX76" fmla="*/ 200982 w 621813"/>
                <a:gd name="connsiteY76" fmla="*/ 370787 h 777240"/>
                <a:gd name="connsiteX77" fmla="*/ 310939 w 621813"/>
                <a:gd name="connsiteY77" fmla="*/ 182306 h 777240"/>
                <a:gd name="connsiteX78" fmla="*/ 393133 w 621813"/>
                <a:gd name="connsiteY78" fmla="*/ 52097 h 777240"/>
                <a:gd name="connsiteX79" fmla="*/ 434930 w 621813"/>
                <a:gd name="connsiteY79" fmla="*/ 75047 h 777240"/>
                <a:gd name="connsiteX80" fmla="*/ 361676 w 621813"/>
                <a:gd name="connsiteY80" fmla="*/ 286111 h 777240"/>
                <a:gd name="connsiteX81" fmla="*/ 387584 w 621813"/>
                <a:gd name="connsiteY81" fmla="*/ 312019 h 777240"/>
                <a:gd name="connsiteX82" fmla="*/ 413492 w 621813"/>
                <a:gd name="connsiteY82" fmla="*/ 286111 h 777240"/>
                <a:gd name="connsiteX83" fmla="*/ 417184 w 621813"/>
                <a:gd name="connsiteY83" fmla="*/ 240081 h 777240"/>
                <a:gd name="connsiteX84" fmla="*/ 448899 w 621813"/>
                <a:gd name="connsiteY84" fmla="*/ 259641 h 777240"/>
                <a:gd name="connsiteX85" fmla="*/ 451145 w 621813"/>
                <a:gd name="connsiteY85" fmla="*/ 261455 h 777240"/>
                <a:gd name="connsiteX86" fmla="*/ 518225 w 621813"/>
                <a:gd name="connsiteY86" fmla="*/ 388620 h 777240"/>
                <a:gd name="connsiteX87" fmla="*/ 451382 w 621813"/>
                <a:gd name="connsiteY87" fmla="*/ 586190 h 777240"/>
                <a:gd name="connsiteX88" fmla="*/ 560952 w 621813"/>
                <a:gd name="connsiteY88" fmla="*/ 206292 h 777240"/>
                <a:gd name="connsiteX89" fmla="*/ 472648 w 621813"/>
                <a:gd name="connsiteY89" fmla="*/ 212662 h 777240"/>
                <a:gd name="connsiteX90" fmla="*/ 430116 w 621813"/>
                <a:gd name="connsiteY90" fmla="*/ 189452 h 777240"/>
                <a:gd name="connsiteX91" fmla="*/ 439076 w 621813"/>
                <a:gd name="connsiteY91" fmla="*/ 167236 h 777240"/>
                <a:gd name="connsiteX92" fmla="*/ 559505 w 621813"/>
                <a:gd name="connsiteY92" fmla="*/ 154541 h 777240"/>
                <a:gd name="connsiteX93" fmla="*/ 570019 w 621813"/>
                <a:gd name="connsiteY93" fmla="*/ 181378 h 777240"/>
                <a:gd name="connsiteX94" fmla="*/ 560952 w 621813"/>
                <a:gd name="connsiteY94" fmla="*/ 206314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21813" h="777240">
                  <a:moveTo>
                    <a:pt x="585154" y="108511"/>
                  </a:moveTo>
                  <a:cubicBezTo>
                    <a:pt x="581505" y="105899"/>
                    <a:pt x="577252" y="104258"/>
                    <a:pt x="572804" y="103783"/>
                  </a:cubicBezTo>
                  <a:cubicBezTo>
                    <a:pt x="534655" y="99659"/>
                    <a:pt x="506177" y="100286"/>
                    <a:pt x="477225" y="105079"/>
                  </a:cubicBezTo>
                  <a:cubicBezTo>
                    <a:pt x="480011" y="101624"/>
                    <a:pt x="482882" y="98213"/>
                    <a:pt x="485818" y="94866"/>
                  </a:cubicBezTo>
                  <a:cubicBezTo>
                    <a:pt x="485948" y="94715"/>
                    <a:pt x="486056" y="94564"/>
                    <a:pt x="486163" y="94413"/>
                  </a:cubicBezTo>
                  <a:cubicBezTo>
                    <a:pt x="486509" y="94003"/>
                    <a:pt x="486833" y="93614"/>
                    <a:pt x="487135" y="93182"/>
                  </a:cubicBezTo>
                  <a:cubicBezTo>
                    <a:pt x="487373" y="92880"/>
                    <a:pt x="487589" y="92578"/>
                    <a:pt x="487783" y="92254"/>
                  </a:cubicBezTo>
                  <a:cubicBezTo>
                    <a:pt x="488020" y="91887"/>
                    <a:pt x="488258" y="91520"/>
                    <a:pt x="488495" y="91153"/>
                  </a:cubicBezTo>
                  <a:cubicBezTo>
                    <a:pt x="488733" y="90764"/>
                    <a:pt x="488949" y="90376"/>
                    <a:pt x="489165" y="89987"/>
                  </a:cubicBezTo>
                  <a:cubicBezTo>
                    <a:pt x="489337" y="89663"/>
                    <a:pt x="489510" y="89339"/>
                    <a:pt x="489661" y="89016"/>
                  </a:cubicBezTo>
                  <a:cubicBezTo>
                    <a:pt x="489877" y="88562"/>
                    <a:pt x="490071" y="88130"/>
                    <a:pt x="490266" y="87677"/>
                  </a:cubicBezTo>
                  <a:cubicBezTo>
                    <a:pt x="490396" y="87375"/>
                    <a:pt x="490503" y="87051"/>
                    <a:pt x="490633" y="86749"/>
                  </a:cubicBezTo>
                  <a:cubicBezTo>
                    <a:pt x="490806" y="86274"/>
                    <a:pt x="490978" y="85820"/>
                    <a:pt x="491108" y="85345"/>
                  </a:cubicBezTo>
                  <a:cubicBezTo>
                    <a:pt x="491216" y="85021"/>
                    <a:pt x="491302" y="84676"/>
                    <a:pt x="491389" y="84331"/>
                  </a:cubicBezTo>
                  <a:cubicBezTo>
                    <a:pt x="491496" y="83877"/>
                    <a:pt x="491626" y="83424"/>
                    <a:pt x="491712" y="82970"/>
                  </a:cubicBezTo>
                  <a:cubicBezTo>
                    <a:pt x="491799" y="82582"/>
                    <a:pt x="491864" y="82193"/>
                    <a:pt x="491928" y="81783"/>
                  </a:cubicBezTo>
                  <a:cubicBezTo>
                    <a:pt x="491993" y="81373"/>
                    <a:pt x="492058" y="80984"/>
                    <a:pt x="492101" y="80574"/>
                  </a:cubicBezTo>
                  <a:cubicBezTo>
                    <a:pt x="492144" y="80120"/>
                    <a:pt x="492187" y="79667"/>
                    <a:pt x="492209" y="79214"/>
                  </a:cubicBezTo>
                  <a:cubicBezTo>
                    <a:pt x="492209" y="78847"/>
                    <a:pt x="492252" y="78501"/>
                    <a:pt x="492252" y="78134"/>
                  </a:cubicBezTo>
                  <a:cubicBezTo>
                    <a:pt x="492252" y="77638"/>
                    <a:pt x="492252" y="77163"/>
                    <a:pt x="492252" y="76666"/>
                  </a:cubicBezTo>
                  <a:cubicBezTo>
                    <a:pt x="492252" y="76321"/>
                    <a:pt x="492230" y="75997"/>
                    <a:pt x="492187" y="75651"/>
                  </a:cubicBezTo>
                  <a:cubicBezTo>
                    <a:pt x="492144" y="75176"/>
                    <a:pt x="492101" y="74680"/>
                    <a:pt x="492036" y="74205"/>
                  </a:cubicBezTo>
                  <a:cubicBezTo>
                    <a:pt x="491993" y="73838"/>
                    <a:pt x="491928" y="73471"/>
                    <a:pt x="491864" y="73104"/>
                  </a:cubicBezTo>
                  <a:cubicBezTo>
                    <a:pt x="491777" y="72672"/>
                    <a:pt x="491691" y="72240"/>
                    <a:pt x="491583" y="71808"/>
                  </a:cubicBezTo>
                  <a:cubicBezTo>
                    <a:pt x="491475" y="71377"/>
                    <a:pt x="491367" y="70945"/>
                    <a:pt x="491237" y="70535"/>
                  </a:cubicBezTo>
                  <a:cubicBezTo>
                    <a:pt x="491129" y="70168"/>
                    <a:pt x="491021" y="69822"/>
                    <a:pt x="490892" y="69455"/>
                  </a:cubicBezTo>
                  <a:cubicBezTo>
                    <a:pt x="490719" y="68958"/>
                    <a:pt x="490546" y="68462"/>
                    <a:pt x="490331" y="67987"/>
                  </a:cubicBezTo>
                  <a:cubicBezTo>
                    <a:pt x="490266" y="67814"/>
                    <a:pt x="490201" y="67620"/>
                    <a:pt x="490136" y="67447"/>
                  </a:cubicBezTo>
                  <a:cubicBezTo>
                    <a:pt x="490028" y="67188"/>
                    <a:pt x="489899" y="66929"/>
                    <a:pt x="489791" y="66670"/>
                  </a:cubicBezTo>
                  <a:cubicBezTo>
                    <a:pt x="489748" y="66584"/>
                    <a:pt x="489726" y="66519"/>
                    <a:pt x="489683" y="66432"/>
                  </a:cubicBezTo>
                  <a:cubicBezTo>
                    <a:pt x="471763" y="26038"/>
                    <a:pt x="431800" y="0"/>
                    <a:pt x="387541" y="0"/>
                  </a:cubicBezTo>
                  <a:cubicBezTo>
                    <a:pt x="387389" y="0"/>
                    <a:pt x="387260" y="0"/>
                    <a:pt x="387109" y="22"/>
                  </a:cubicBezTo>
                  <a:cubicBezTo>
                    <a:pt x="386569" y="22"/>
                    <a:pt x="386029" y="65"/>
                    <a:pt x="385490" y="108"/>
                  </a:cubicBezTo>
                  <a:cubicBezTo>
                    <a:pt x="385144" y="130"/>
                    <a:pt x="384820" y="151"/>
                    <a:pt x="384475" y="194"/>
                  </a:cubicBezTo>
                  <a:cubicBezTo>
                    <a:pt x="384000" y="259"/>
                    <a:pt x="383525" y="324"/>
                    <a:pt x="383050" y="410"/>
                  </a:cubicBezTo>
                  <a:cubicBezTo>
                    <a:pt x="382640" y="475"/>
                    <a:pt x="382251" y="561"/>
                    <a:pt x="381863" y="648"/>
                  </a:cubicBezTo>
                  <a:cubicBezTo>
                    <a:pt x="381474" y="734"/>
                    <a:pt x="381085" y="842"/>
                    <a:pt x="380697" y="950"/>
                  </a:cubicBezTo>
                  <a:cubicBezTo>
                    <a:pt x="380222" y="1080"/>
                    <a:pt x="379768" y="1209"/>
                    <a:pt x="379293" y="1360"/>
                  </a:cubicBezTo>
                  <a:cubicBezTo>
                    <a:pt x="378969" y="1468"/>
                    <a:pt x="378667" y="1598"/>
                    <a:pt x="378343" y="1706"/>
                  </a:cubicBezTo>
                  <a:cubicBezTo>
                    <a:pt x="377825" y="1900"/>
                    <a:pt x="377328" y="2094"/>
                    <a:pt x="376832" y="2332"/>
                  </a:cubicBezTo>
                  <a:cubicBezTo>
                    <a:pt x="376702" y="2396"/>
                    <a:pt x="376573" y="2440"/>
                    <a:pt x="376422" y="2504"/>
                  </a:cubicBezTo>
                  <a:cubicBezTo>
                    <a:pt x="337409" y="21029"/>
                    <a:pt x="306103" y="50650"/>
                    <a:pt x="285657" y="86684"/>
                  </a:cubicBezTo>
                  <a:cubicBezTo>
                    <a:pt x="269292" y="57192"/>
                    <a:pt x="248523" y="30248"/>
                    <a:pt x="224018" y="7082"/>
                  </a:cubicBezTo>
                  <a:cubicBezTo>
                    <a:pt x="219203" y="2526"/>
                    <a:pt x="212834" y="0"/>
                    <a:pt x="206228" y="0"/>
                  </a:cubicBezTo>
                  <a:cubicBezTo>
                    <a:pt x="163479" y="0"/>
                    <a:pt x="123214" y="18654"/>
                    <a:pt x="95752" y="51168"/>
                  </a:cubicBezTo>
                  <a:cubicBezTo>
                    <a:pt x="90873" y="56933"/>
                    <a:pt x="88778" y="64533"/>
                    <a:pt x="89965" y="72003"/>
                  </a:cubicBezTo>
                  <a:cubicBezTo>
                    <a:pt x="91153" y="79451"/>
                    <a:pt x="95557" y="86015"/>
                    <a:pt x="101991" y="89966"/>
                  </a:cubicBezTo>
                  <a:cubicBezTo>
                    <a:pt x="129864" y="107086"/>
                    <a:pt x="148539" y="134916"/>
                    <a:pt x="153915" y="166351"/>
                  </a:cubicBezTo>
                  <a:cubicBezTo>
                    <a:pt x="110908" y="189884"/>
                    <a:pt x="0" y="260462"/>
                    <a:pt x="0" y="362712"/>
                  </a:cubicBezTo>
                  <a:cubicBezTo>
                    <a:pt x="0" y="379228"/>
                    <a:pt x="1965" y="398487"/>
                    <a:pt x="5851" y="419926"/>
                  </a:cubicBezTo>
                  <a:cubicBezTo>
                    <a:pt x="16430" y="478801"/>
                    <a:pt x="44994" y="568810"/>
                    <a:pt x="93485" y="644850"/>
                  </a:cubicBezTo>
                  <a:cubicBezTo>
                    <a:pt x="148691" y="731469"/>
                    <a:pt x="214907" y="777240"/>
                    <a:pt x="285010" y="777240"/>
                  </a:cubicBezTo>
                  <a:cubicBezTo>
                    <a:pt x="383914" y="777240"/>
                    <a:pt x="454707" y="686994"/>
                    <a:pt x="496678" y="611299"/>
                  </a:cubicBezTo>
                  <a:cubicBezTo>
                    <a:pt x="542578" y="528502"/>
                    <a:pt x="569998" y="433052"/>
                    <a:pt x="569998" y="388620"/>
                  </a:cubicBezTo>
                  <a:cubicBezTo>
                    <a:pt x="569998" y="338099"/>
                    <a:pt x="547523" y="292221"/>
                    <a:pt x="519434" y="257461"/>
                  </a:cubicBezTo>
                  <a:cubicBezTo>
                    <a:pt x="533511" y="256273"/>
                    <a:pt x="547177" y="256813"/>
                    <a:pt x="567277" y="258929"/>
                  </a:cubicBezTo>
                  <a:cubicBezTo>
                    <a:pt x="573625" y="259598"/>
                    <a:pt x="579972" y="257914"/>
                    <a:pt x="585132" y="254201"/>
                  </a:cubicBezTo>
                  <a:cubicBezTo>
                    <a:pt x="607068" y="238418"/>
                    <a:pt x="621814" y="209142"/>
                    <a:pt x="621814" y="181356"/>
                  </a:cubicBezTo>
                  <a:cubicBezTo>
                    <a:pt x="621814" y="153570"/>
                    <a:pt x="608104" y="125028"/>
                    <a:pt x="585132" y="108511"/>
                  </a:cubicBezTo>
                  <a:close/>
                  <a:moveTo>
                    <a:pt x="119263" y="251869"/>
                  </a:moveTo>
                  <a:cubicBezTo>
                    <a:pt x="155189" y="222377"/>
                    <a:pt x="192000" y="204997"/>
                    <a:pt x="192346" y="204846"/>
                  </a:cubicBezTo>
                  <a:cubicBezTo>
                    <a:pt x="201715" y="200485"/>
                    <a:pt x="207609" y="190964"/>
                    <a:pt x="207307" y="180644"/>
                  </a:cubicBezTo>
                  <a:cubicBezTo>
                    <a:pt x="206098" y="136773"/>
                    <a:pt x="187445" y="95968"/>
                    <a:pt x="156117" y="66432"/>
                  </a:cubicBezTo>
                  <a:cubicBezTo>
                    <a:pt x="168122" y="58746"/>
                    <a:pt x="181831" y="53889"/>
                    <a:pt x="196232" y="52356"/>
                  </a:cubicBezTo>
                  <a:cubicBezTo>
                    <a:pt x="225464" y="82279"/>
                    <a:pt x="247724" y="118788"/>
                    <a:pt x="261109" y="158794"/>
                  </a:cubicBezTo>
                  <a:cubicBezTo>
                    <a:pt x="260095" y="165898"/>
                    <a:pt x="259425" y="173109"/>
                    <a:pt x="259145" y="180384"/>
                  </a:cubicBezTo>
                  <a:cubicBezTo>
                    <a:pt x="259145" y="180557"/>
                    <a:pt x="259145" y="180708"/>
                    <a:pt x="259145" y="180881"/>
                  </a:cubicBezTo>
                  <a:cubicBezTo>
                    <a:pt x="259145" y="181054"/>
                    <a:pt x="259123" y="181205"/>
                    <a:pt x="259123" y="181378"/>
                  </a:cubicBezTo>
                  <a:cubicBezTo>
                    <a:pt x="259123" y="251286"/>
                    <a:pt x="203076" y="304203"/>
                    <a:pt x="169676" y="329507"/>
                  </a:cubicBezTo>
                  <a:cubicBezTo>
                    <a:pt x="129238" y="360143"/>
                    <a:pt x="84546" y="379660"/>
                    <a:pt x="53349" y="386569"/>
                  </a:cubicBezTo>
                  <a:cubicBezTo>
                    <a:pt x="52377" y="377847"/>
                    <a:pt x="51881" y="369794"/>
                    <a:pt x="51881" y="362712"/>
                  </a:cubicBezTo>
                  <a:cubicBezTo>
                    <a:pt x="51881" y="316833"/>
                    <a:pt x="88541" y="277108"/>
                    <a:pt x="119285" y="251869"/>
                  </a:cubicBezTo>
                  <a:close/>
                  <a:moveTo>
                    <a:pt x="451382" y="586190"/>
                  </a:moveTo>
                  <a:cubicBezTo>
                    <a:pt x="422559" y="638200"/>
                    <a:pt x="362604" y="725424"/>
                    <a:pt x="285053" y="725424"/>
                  </a:cubicBezTo>
                  <a:cubicBezTo>
                    <a:pt x="220002" y="725424"/>
                    <a:pt x="168769" y="666462"/>
                    <a:pt x="137226" y="616999"/>
                  </a:cubicBezTo>
                  <a:cubicBezTo>
                    <a:pt x="99638" y="558015"/>
                    <a:pt x="75090" y="489856"/>
                    <a:pt x="62568" y="437543"/>
                  </a:cubicBezTo>
                  <a:cubicBezTo>
                    <a:pt x="105035" y="428540"/>
                    <a:pt x="157715" y="403582"/>
                    <a:pt x="200982" y="370787"/>
                  </a:cubicBezTo>
                  <a:cubicBezTo>
                    <a:pt x="271559" y="317287"/>
                    <a:pt x="310572" y="250379"/>
                    <a:pt x="310939" y="182306"/>
                  </a:cubicBezTo>
                  <a:cubicBezTo>
                    <a:pt x="313077" y="126992"/>
                    <a:pt x="344382" y="77659"/>
                    <a:pt x="393133" y="52097"/>
                  </a:cubicBezTo>
                  <a:cubicBezTo>
                    <a:pt x="409778" y="53630"/>
                    <a:pt x="424848" y="62050"/>
                    <a:pt x="434930" y="75047"/>
                  </a:cubicBezTo>
                  <a:cubicBezTo>
                    <a:pt x="387584" y="135067"/>
                    <a:pt x="361676" y="209293"/>
                    <a:pt x="361676" y="286111"/>
                  </a:cubicBezTo>
                  <a:cubicBezTo>
                    <a:pt x="361676" y="300425"/>
                    <a:pt x="373270" y="312019"/>
                    <a:pt x="387584" y="312019"/>
                  </a:cubicBezTo>
                  <a:cubicBezTo>
                    <a:pt x="401898" y="312019"/>
                    <a:pt x="413492" y="300425"/>
                    <a:pt x="413492" y="286111"/>
                  </a:cubicBezTo>
                  <a:cubicBezTo>
                    <a:pt x="413492" y="270609"/>
                    <a:pt x="414744" y="255215"/>
                    <a:pt x="417184" y="240081"/>
                  </a:cubicBezTo>
                  <a:cubicBezTo>
                    <a:pt x="427504" y="244593"/>
                    <a:pt x="438277" y="251221"/>
                    <a:pt x="448899" y="259641"/>
                  </a:cubicBezTo>
                  <a:cubicBezTo>
                    <a:pt x="449612" y="260289"/>
                    <a:pt x="450368" y="260894"/>
                    <a:pt x="451145" y="261455"/>
                  </a:cubicBezTo>
                  <a:cubicBezTo>
                    <a:pt x="491928" y="295243"/>
                    <a:pt x="518225" y="345008"/>
                    <a:pt x="518225" y="388620"/>
                  </a:cubicBezTo>
                  <a:cubicBezTo>
                    <a:pt x="518225" y="420897"/>
                    <a:pt x="494994" y="507516"/>
                    <a:pt x="451382" y="586190"/>
                  </a:cubicBezTo>
                  <a:close/>
                  <a:moveTo>
                    <a:pt x="560952" y="206292"/>
                  </a:moveTo>
                  <a:cubicBezTo>
                    <a:pt x="525544" y="203335"/>
                    <a:pt x="505055" y="205774"/>
                    <a:pt x="472648" y="212662"/>
                  </a:cubicBezTo>
                  <a:cubicBezTo>
                    <a:pt x="458550" y="202514"/>
                    <a:pt x="444236" y="194720"/>
                    <a:pt x="430116" y="189452"/>
                  </a:cubicBezTo>
                  <a:cubicBezTo>
                    <a:pt x="432793" y="181917"/>
                    <a:pt x="435773" y="174512"/>
                    <a:pt x="439076" y="167236"/>
                  </a:cubicBezTo>
                  <a:cubicBezTo>
                    <a:pt x="482623" y="154779"/>
                    <a:pt x="512201" y="150180"/>
                    <a:pt x="559505" y="154541"/>
                  </a:cubicBezTo>
                  <a:cubicBezTo>
                    <a:pt x="566241" y="161428"/>
                    <a:pt x="570019" y="170906"/>
                    <a:pt x="570019" y="181378"/>
                  </a:cubicBezTo>
                  <a:cubicBezTo>
                    <a:pt x="570019" y="188805"/>
                    <a:pt x="566867" y="198844"/>
                    <a:pt x="560952" y="206314"/>
                  </a:cubicBezTo>
                  <a:close/>
                </a:path>
              </a:pathLst>
            </a:custGeom>
            <a:grpFill/>
            <a:ln w="2159" cap="flat">
              <a:noFill/>
              <a:prstDash val="solid"/>
              <a:miter/>
            </a:ln>
          </p:spPr>
          <p:txBody>
            <a:bodyPr rtlCol="0" anchor="ctr"/>
            <a:lstStyle/>
            <a:p>
              <a:endParaRPr lang="en-ES"/>
            </a:p>
          </p:txBody>
        </p:sp>
        <p:sp>
          <p:nvSpPr>
            <p:cNvPr id="77" name="Freeform 76">
              <a:extLst>
                <a:ext uri="{FF2B5EF4-FFF2-40B4-BE49-F238E27FC236}">
                  <a16:creationId xmlns:a16="http://schemas.microsoft.com/office/drawing/2014/main" id="{AAAFF44E-FC0A-94EB-0540-FC944CF00B04}"/>
                </a:ext>
              </a:extLst>
            </p:cNvPr>
            <p:cNvSpPr/>
            <p:nvPr/>
          </p:nvSpPr>
          <p:spPr>
            <a:xfrm>
              <a:off x="6555286" y="809631"/>
              <a:ext cx="233695" cy="297913"/>
            </a:xfrm>
            <a:custGeom>
              <a:avLst/>
              <a:gdLst>
                <a:gd name="connsiteX0" fmla="*/ 160701 w 233695"/>
                <a:gd name="connsiteY0" fmla="*/ 67548 h 297913"/>
                <a:gd name="connsiteX1" fmla="*/ 91095 w 233695"/>
                <a:gd name="connsiteY1" fmla="*/ 33458 h 297913"/>
                <a:gd name="connsiteX2" fmla="*/ 91613 w 233695"/>
                <a:gd name="connsiteY2" fmla="*/ 21777 h 297913"/>
                <a:gd name="connsiteX3" fmla="*/ 74687 w 233695"/>
                <a:gd name="connsiteY3" fmla="*/ 144 h 297913"/>
                <a:gd name="connsiteX4" fmla="*/ 53054 w 233695"/>
                <a:gd name="connsiteY4" fmla="*/ 17071 h 297913"/>
                <a:gd name="connsiteX5" fmla="*/ 73780 w 233695"/>
                <a:gd name="connsiteY5" fmla="*/ 102567 h 297913"/>
                <a:gd name="connsiteX6" fmla="*/ 40208 w 233695"/>
                <a:gd name="connsiteY6" fmla="*/ 161184 h 297913"/>
                <a:gd name="connsiteX7" fmla="*/ 1000 w 233695"/>
                <a:gd name="connsiteY7" fmla="*/ 222715 h 297913"/>
                <a:gd name="connsiteX8" fmla="*/ 13285 w 233695"/>
                <a:gd name="connsiteY8" fmla="*/ 247285 h 297913"/>
                <a:gd name="connsiteX9" fmla="*/ 19438 w 233695"/>
                <a:gd name="connsiteY9" fmla="*/ 248278 h 297913"/>
                <a:gd name="connsiteX10" fmla="*/ 37876 w 233695"/>
                <a:gd name="connsiteY10" fmla="*/ 234979 h 297913"/>
                <a:gd name="connsiteX11" fmla="*/ 66979 w 233695"/>
                <a:gd name="connsiteY11" fmla="*/ 189316 h 297913"/>
                <a:gd name="connsiteX12" fmla="*/ 99213 w 233695"/>
                <a:gd name="connsiteY12" fmla="*/ 146157 h 297913"/>
                <a:gd name="connsiteX13" fmla="*/ 105410 w 233695"/>
                <a:gd name="connsiteY13" fmla="*/ 271617 h 297913"/>
                <a:gd name="connsiteX14" fmla="*/ 116745 w 233695"/>
                <a:gd name="connsiteY14" fmla="*/ 296661 h 297913"/>
                <a:gd name="connsiteX15" fmla="*/ 123588 w 233695"/>
                <a:gd name="connsiteY15" fmla="*/ 297913 h 297913"/>
                <a:gd name="connsiteX16" fmla="*/ 141767 w 233695"/>
                <a:gd name="connsiteY16" fmla="*/ 285326 h 297913"/>
                <a:gd name="connsiteX17" fmla="*/ 118342 w 233695"/>
                <a:gd name="connsiteY17" fmla="*/ 101682 h 297913"/>
                <a:gd name="connsiteX18" fmla="*/ 113398 w 233695"/>
                <a:gd name="connsiteY18" fmla="*/ 93435 h 297913"/>
                <a:gd name="connsiteX19" fmla="*/ 151461 w 233695"/>
                <a:gd name="connsiteY19" fmla="*/ 105244 h 297913"/>
                <a:gd name="connsiteX20" fmla="*/ 197621 w 233695"/>
                <a:gd name="connsiteY20" fmla="*/ 133031 h 297913"/>
                <a:gd name="connsiteX21" fmla="*/ 214288 w 233695"/>
                <a:gd name="connsiteY21" fmla="*/ 142444 h 297913"/>
                <a:gd name="connsiteX22" fmla="*/ 224284 w 233695"/>
                <a:gd name="connsiteY22" fmla="*/ 139659 h 297913"/>
                <a:gd name="connsiteX23" fmla="*/ 230912 w 233695"/>
                <a:gd name="connsiteY23" fmla="*/ 112995 h 297913"/>
                <a:gd name="connsiteX24" fmla="*/ 160723 w 233695"/>
                <a:gd name="connsiteY24" fmla="*/ 67505 h 2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695" h="297913">
                  <a:moveTo>
                    <a:pt x="160701" y="67548"/>
                  </a:moveTo>
                  <a:cubicBezTo>
                    <a:pt x="139436" y="62323"/>
                    <a:pt x="117478" y="56947"/>
                    <a:pt x="91095" y="33458"/>
                  </a:cubicBezTo>
                  <a:cubicBezTo>
                    <a:pt x="90966" y="29658"/>
                    <a:pt x="91117" y="25771"/>
                    <a:pt x="91613" y="21777"/>
                  </a:cubicBezTo>
                  <a:cubicBezTo>
                    <a:pt x="92909" y="11133"/>
                    <a:pt x="85331" y="1440"/>
                    <a:pt x="74687" y="144"/>
                  </a:cubicBezTo>
                  <a:cubicBezTo>
                    <a:pt x="64065" y="-1151"/>
                    <a:pt x="54349" y="6427"/>
                    <a:pt x="53054" y="17071"/>
                  </a:cubicBezTo>
                  <a:cubicBezTo>
                    <a:pt x="48908" y="51053"/>
                    <a:pt x="59919" y="77825"/>
                    <a:pt x="73780" y="102567"/>
                  </a:cubicBezTo>
                  <a:cubicBezTo>
                    <a:pt x="63590" y="138946"/>
                    <a:pt x="52708" y="149309"/>
                    <a:pt x="40208" y="161184"/>
                  </a:cubicBezTo>
                  <a:cubicBezTo>
                    <a:pt x="27383" y="173382"/>
                    <a:pt x="12853" y="187200"/>
                    <a:pt x="1000" y="222715"/>
                  </a:cubicBezTo>
                  <a:cubicBezTo>
                    <a:pt x="-2389" y="232906"/>
                    <a:pt x="3116" y="243895"/>
                    <a:pt x="13285" y="247285"/>
                  </a:cubicBezTo>
                  <a:cubicBezTo>
                    <a:pt x="15315" y="247954"/>
                    <a:pt x="17387" y="248278"/>
                    <a:pt x="19438" y="248278"/>
                  </a:cubicBezTo>
                  <a:cubicBezTo>
                    <a:pt x="27578" y="248278"/>
                    <a:pt x="35156" y="243118"/>
                    <a:pt x="37876" y="234979"/>
                  </a:cubicBezTo>
                  <a:cubicBezTo>
                    <a:pt x="46642" y="208660"/>
                    <a:pt x="55623" y="200132"/>
                    <a:pt x="66979" y="189316"/>
                  </a:cubicBezTo>
                  <a:cubicBezTo>
                    <a:pt x="77408" y="179406"/>
                    <a:pt x="88764" y="168589"/>
                    <a:pt x="99213" y="146157"/>
                  </a:cubicBezTo>
                  <a:cubicBezTo>
                    <a:pt x="116615" y="178780"/>
                    <a:pt x="126913" y="214554"/>
                    <a:pt x="105410" y="271617"/>
                  </a:cubicBezTo>
                  <a:cubicBezTo>
                    <a:pt x="101632" y="281656"/>
                    <a:pt x="106705" y="292861"/>
                    <a:pt x="116745" y="296661"/>
                  </a:cubicBezTo>
                  <a:cubicBezTo>
                    <a:pt x="118990" y="297503"/>
                    <a:pt x="121321" y="297913"/>
                    <a:pt x="123588" y="297913"/>
                  </a:cubicBezTo>
                  <a:cubicBezTo>
                    <a:pt x="131447" y="297913"/>
                    <a:pt x="138831" y="293120"/>
                    <a:pt x="141767" y="285326"/>
                  </a:cubicBezTo>
                  <a:cubicBezTo>
                    <a:pt x="175340" y="196225"/>
                    <a:pt x="143732" y="143804"/>
                    <a:pt x="118342" y="101682"/>
                  </a:cubicBezTo>
                  <a:cubicBezTo>
                    <a:pt x="116658" y="98897"/>
                    <a:pt x="115017" y="96155"/>
                    <a:pt x="113398" y="93435"/>
                  </a:cubicBezTo>
                  <a:cubicBezTo>
                    <a:pt x="127302" y="99307"/>
                    <a:pt x="140019" y="102438"/>
                    <a:pt x="151461" y="105244"/>
                  </a:cubicBezTo>
                  <a:cubicBezTo>
                    <a:pt x="173720" y="110707"/>
                    <a:pt x="185983" y="113708"/>
                    <a:pt x="197621" y="133031"/>
                  </a:cubicBezTo>
                  <a:cubicBezTo>
                    <a:pt x="201269" y="139097"/>
                    <a:pt x="207703" y="142444"/>
                    <a:pt x="214288" y="142444"/>
                  </a:cubicBezTo>
                  <a:cubicBezTo>
                    <a:pt x="217699" y="142444"/>
                    <a:pt x="221153" y="141537"/>
                    <a:pt x="224284" y="139659"/>
                  </a:cubicBezTo>
                  <a:cubicBezTo>
                    <a:pt x="233481" y="134132"/>
                    <a:pt x="236439" y="122192"/>
                    <a:pt x="230912" y="112995"/>
                  </a:cubicBezTo>
                  <a:cubicBezTo>
                    <a:pt x="210941" y="79811"/>
                    <a:pt x="185400" y="73550"/>
                    <a:pt x="160723" y="67505"/>
                  </a:cubicBezTo>
                  <a:close/>
                </a:path>
              </a:pathLst>
            </a:custGeom>
            <a:solidFill>
              <a:srgbClr val="C223B8"/>
            </a:solidFill>
            <a:ln w="2159" cap="flat">
              <a:noFill/>
              <a:prstDash val="solid"/>
              <a:miter/>
            </a:ln>
          </p:spPr>
          <p:txBody>
            <a:bodyPr rtlCol="0" anchor="ctr"/>
            <a:lstStyle/>
            <a:p>
              <a:endParaRPr lang="en-ES" dirty="0"/>
            </a:p>
          </p:txBody>
        </p:sp>
      </p:grpSp>
      <p:grpSp>
        <p:nvGrpSpPr>
          <p:cNvPr id="78" name="Graphic 72">
            <a:extLst>
              <a:ext uri="{FF2B5EF4-FFF2-40B4-BE49-F238E27FC236}">
                <a16:creationId xmlns:a16="http://schemas.microsoft.com/office/drawing/2014/main" id="{C3BB53F3-948E-92BF-EBCD-A94377806ACC}"/>
              </a:ext>
            </a:extLst>
          </p:cNvPr>
          <p:cNvGrpSpPr/>
          <p:nvPr/>
        </p:nvGrpSpPr>
        <p:grpSpPr>
          <a:xfrm>
            <a:off x="7536827" y="4697107"/>
            <a:ext cx="777246" cy="777218"/>
            <a:chOff x="3570469" y="1787652"/>
            <a:chExt cx="777246" cy="777218"/>
          </a:xfrm>
          <a:solidFill>
            <a:srgbClr val="3A3A3C"/>
          </a:solidFill>
        </p:grpSpPr>
        <p:sp>
          <p:nvSpPr>
            <p:cNvPr id="79" name="Freeform 78">
              <a:extLst>
                <a:ext uri="{FF2B5EF4-FFF2-40B4-BE49-F238E27FC236}">
                  <a16:creationId xmlns:a16="http://schemas.microsoft.com/office/drawing/2014/main" id="{7AD6054C-5528-603A-81F1-4A5E11E23A84}"/>
                </a:ext>
              </a:extLst>
            </p:cNvPr>
            <p:cNvSpPr/>
            <p:nvPr/>
          </p:nvSpPr>
          <p:spPr>
            <a:xfrm>
              <a:off x="3648179" y="2176254"/>
              <a:ext cx="418892" cy="388615"/>
            </a:xfrm>
            <a:custGeom>
              <a:avLst/>
              <a:gdLst>
                <a:gd name="connsiteX0" fmla="*/ 264282 w 418892"/>
                <a:gd name="connsiteY0" fmla="*/ 149765 h 388615"/>
                <a:gd name="connsiteX1" fmla="*/ 351182 w 418892"/>
                <a:gd name="connsiteY1" fmla="*/ 149809 h 388615"/>
                <a:gd name="connsiteX2" fmla="*/ 377954 w 418892"/>
                <a:gd name="connsiteY2" fmla="*/ 152831 h 388615"/>
                <a:gd name="connsiteX3" fmla="*/ 398745 w 418892"/>
                <a:gd name="connsiteY3" fmla="*/ 150456 h 388615"/>
                <a:gd name="connsiteX4" fmla="*/ 418241 w 418892"/>
                <a:gd name="connsiteY4" fmla="*/ 119432 h 388615"/>
                <a:gd name="connsiteX5" fmla="*/ 387216 w 418892"/>
                <a:gd name="connsiteY5" fmla="*/ 99936 h 388615"/>
                <a:gd name="connsiteX6" fmla="*/ 360228 w 418892"/>
                <a:gd name="connsiteY6" fmla="*/ 98791 h 388615"/>
                <a:gd name="connsiteX7" fmla="*/ 331319 w 418892"/>
                <a:gd name="connsiteY7" fmla="*/ 94797 h 388615"/>
                <a:gd name="connsiteX8" fmla="*/ 382768 w 418892"/>
                <a:gd name="connsiteY8" fmla="*/ 42333 h 388615"/>
                <a:gd name="connsiteX9" fmla="*/ 379141 w 418892"/>
                <a:gd name="connsiteY9" fmla="*/ 5868 h 388615"/>
                <a:gd name="connsiteX10" fmla="*/ 342676 w 418892"/>
                <a:gd name="connsiteY10" fmla="*/ 9495 h 388615"/>
                <a:gd name="connsiteX11" fmla="*/ 238007 w 418892"/>
                <a:gd name="connsiteY11" fmla="*/ 104491 h 388615"/>
                <a:gd name="connsiteX12" fmla="*/ 237576 w 418892"/>
                <a:gd name="connsiteY12" fmla="*/ 104815 h 388615"/>
                <a:gd name="connsiteX13" fmla="*/ 223175 w 418892"/>
                <a:gd name="connsiteY13" fmla="*/ 116107 h 388615"/>
                <a:gd name="connsiteX14" fmla="*/ 2892 w 418892"/>
                <a:gd name="connsiteY14" fmla="*/ 350811 h 388615"/>
                <a:gd name="connsiteX15" fmla="*/ 14011 w 418892"/>
                <a:gd name="connsiteY15" fmla="*/ 385723 h 388615"/>
                <a:gd name="connsiteX16" fmla="*/ 25885 w 418892"/>
                <a:gd name="connsiteY16" fmla="*/ 388615 h 388615"/>
                <a:gd name="connsiteX17" fmla="*/ 48922 w 418892"/>
                <a:gd name="connsiteY17" fmla="*/ 374604 h 388615"/>
                <a:gd name="connsiteX18" fmla="*/ 255128 w 418892"/>
                <a:gd name="connsiteY18" fmla="*/ 156912 h 388615"/>
                <a:gd name="connsiteX19" fmla="*/ 264282 w 418892"/>
                <a:gd name="connsiteY19" fmla="*/ 149744 h 3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2" h="388615">
                  <a:moveTo>
                    <a:pt x="264282" y="149765"/>
                  </a:moveTo>
                  <a:cubicBezTo>
                    <a:pt x="311651" y="142813"/>
                    <a:pt x="333500" y="146678"/>
                    <a:pt x="351182" y="149809"/>
                  </a:cubicBezTo>
                  <a:cubicBezTo>
                    <a:pt x="359624" y="151298"/>
                    <a:pt x="368217" y="152831"/>
                    <a:pt x="377954" y="152831"/>
                  </a:cubicBezTo>
                  <a:cubicBezTo>
                    <a:pt x="384323" y="152831"/>
                    <a:pt x="391145" y="152183"/>
                    <a:pt x="398745" y="150456"/>
                  </a:cubicBezTo>
                  <a:cubicBezTo>
                    <a:pt x="412692" y="147261"/>
                    <a:pt x="421414" y="133379"/>
                    <a:pt x="418241" y="119432"/>
                  </a:cubicBezTo>
                  <a:cubicBezTo>
                    <a:pt x="415045" y="105484"/>
                    <a:pt x="401163" y="96740"/>
                    <a:pt x="387216" y="99936"/>
                  </a:cubicBezTo>
                  <a:cubicBezTo>
                    <a:pt x="378580" y="101900"/>
                    <a:pt x="373031" y="101058"/>
                    <a:pt x="360228" y="98791"/>
                  </a:cubicBezTo>
                  <a:cubicBezTo>
                    <a:pt x="352175" y="97366"/>
                    <a:pt x="342978" y="95747"/>
                    <a:pt x="331319" y="94797"/>
                  </a:cubicBezTo>
                  <a:cubicBezTo>
                    <a:pt x="350340" y="77914"/>
                    <a:pt x="367763" y="60642"/>
                    <a:pt x="382768" y="42333"/>
                  </a:cubicBezTo>
                  <a:cubicBezTo>
                    <a:pt x="391836" y="31258"/>
                    <a:pt x="390217" y="14936"/>
                    <a:pt x="379141" y="5868"/>
                  </a:cubicBezTo>
                  <a:cubicBezTo>
                    <a:pt x="368065" y="-3200"/>
                    <a:pt x="351743" y="-1581"/>
                    <a:pt x="342676" y="9495"/>
                  </a:cubicBezTo>
                  <a:cubicBezTo>
                    <a:pt x="316012" y="42031"/>
                    <a:pt x="278488" y="72667"/>
                    <a:pt x="238007" y="104491"/>
                  </a:cubicBezTo>
                  <a:cubicBezTo>
                    <a:pt x="237856" y="104599"/>
                    <a:pt x="237727" y="104707"/>
                    <a:pt x="237576" y="104815"/>
                  </a:cubicBezTo>
                  <a:cubicBezTo>
                    <a:pt x="232804" y="108550"/>
                    <a:pt x="228011" y="112328"/>
                    <a:pt x="223175" y="116107"/>
                  </a:cubicBezTo>
                  <a:cubicBezTo>
                    <a:pt x="145235" y="177120"/>
                    <a:pt x="56889" y="246294"/>
                    <a:pt x="2892" y="350811"/>
                  </a:cubicBezTo>
                  <a:cubicBezTo>
                    <a:pt x="-3671" y="363528"/>
                    <a:pt x="1316" y="379159"/>
                    <a:pt x="14011" y="385723"/>
                  </a:cubicBezTo>
                  <a:cubicBezTo>
                    <a:pt x="17811" y="387687"/>
                    <a:pt x="21870" y="388615"/>
                    <a:pt x="25885" y="388615"/>
                  </a:cubicBezTo>
                  <a:cubicBezTo>
                    <a:pt x="35277" y="388615"/>
                    <a:pt x="44323" y="383499"/>
                    <a:pt x="48922" y="374604"/>
                  </a:cubicBezTo>
                  <a:cubicBezTo>
                    <a:pt x="97737" y="280126"/>
                    <a:pt x="177749" y="217493"/>
                    <a:pt x="255128" y="156912"/>
                  </a:cubicBezTo>
                  <a:cubicBezTo>
                    <a:pt x="258194" y="154515"/>
                    <a:pt x="261238" y="152119"/>
                    <a:pt x="264282" y="149744"/>
                  </a:cubicBezTo>
                  <a:close/>
                </a:path>
              </a:pathLst>
            </a:custGeom>
            <a:solidFill>
              <a:srgbClr val="3A3A3C"/>
            </a:solidFill>
            <a:ln w="2159" cap="flat">
              <a:noFill/>
              <a:prstDash val="solid"/>
              <a:miter/>
            </a:ln>
          </p:spPr>
          <p:txBody>
            <a:bodyPr rtlCol="0" anchor="ctr"/>
            <a:lstStyle/>
            <a:p>
              <a:endParaRPr lang="en-ES"/>
            </a:p>
          </p:txBody>
        </p:sp>
        <p:sp>
          <p:nvSpPr>
            <p:cNvPr id="80" name="Freeform 79">
              <a:extLst>
                <a:ext uri="{FF2B5EF4-FFF2-40B4-BE49-F238E27FC236}">
                  <a16:creationId xmlns:a16="http://schemas.microsoft.com/office/drawing/2014/main" id="{2A1E8C26-5FE9-809E-545A-E367F5140F10}"/>
                </a:ext>
              </a:extLst>
            </p:cNvPr>
            <p:cNvSpPr/>
            <p:nvPr/>
          </p:nvSpPr>
          <p:spPr>
            <a:xfrm>
              <a:off x="3570469" y="1787652"/>
              <a:ext cx="777246" cy="777153"/>
            </a:xfrm>
            <a:custGeom>
              <a:avLst/>
              <a:gdLst>
                <a:gd name="connsiteX0" fmla="*/ 706561 w 777246"/>
                <a:gd name="connsiteY0" fmla="*/ 122782 h 777153"/>
                <a:gd name="connsiteX1" fmla="*/ 466329 w 777246"/>
                <a:gd name="connsiteY1" fmla="*/ 0 h 777153"/>
                <a:gd name="connsiteX2" fmla="*/ 264052 w 777246"/>
                <a:gd name="connsiteY2" fmla="*/ 90160 h 777153"/>
                <a:gd name="connsiteX3" fmla="*/ 233157 w 777246"/>
                <a:gd name="connsiteY3" fmla="*/ 233172 h 777153"/>
                <a:gd name="connsiteX4" fmla="*/ 254207 w 777246"/>
                <a:gd name="connsiteY4" fmla="*/ 329636 h 777153"/>
                <a:gd name="connsiteX5" fmla="*/ 271674 w 777246"/>
                <a:gd name="connsiteY5" fmla="*/ 401401 h 777153"/>
                <a:gd name="connsiteX6" fmla="*/ 260576 w 777246"/>
                <a:gd name="connsiteY6" fmla="*/ 409649 h 777153"/>
                <a:gd name="connsiteX7" fmla="*/ 2835 w 777246"/>
                <a:gd name="connsiteY7" fmla="*/ 687728 h 777153"/>
                <a:gd name="connsiteX8" fmla="*/ 14126 w 777246"/>
                <a:gd name="connsiteY8" fmla="*/ 722574 h 777153"/>
                <a:gd name="connsiteX9" fmla="*/ 25893 w 777246"/>
                <a:gd name="connsiteY9" fmla="*/ 725402 h 777153"/>
                <a:gd name="connsiteX10" fmla="*/ 48994 w 777246"/>
                <a:gd name="connsiteY10" fmla="*/ 711261 h 777153"/>
                <a:gd name="connsiteX11" fmla="*/ 291428 w 777246"/>
                <a:gd name="connsiteY11" fmla="*/ 451253 h 777153"/>
                <a:gd name="connsiteX12" fmla="*/ 312738 w 777246"/>
                <a:gd name="connsiteY12" fmla="*/ 435406 h 777153"/>
                <a:gd name="connsiteX13" fmla="*/ 312932 w 777246"/>
                <a:gd name="connsiteY13" fmla="*/ 435254 h 777153"/>
                <a:gd name="connsiteX14" fmla="*/ 359977 w 777246"/>
                <a:gd name="connsiteY14" fmla="*/ 398789 h 777153"/>
                <a:gd name="connsiteX15" fmla="*/ 360106 w 777246"/>
                <a:gd name="connsiteY15" fmla="*/ 398681 h 777153"/>
                <a:gd name="connsiteX16" fmla="*/ 434246 w 777246"/>
                <a:gd name="connsiteY16" fmla="*/ 327650 h 777153"/>
                <a:gd name="connsiteX17" fmla="*/ 431332 w 777246"/>
                <a:gd name="connsiteY17" fmla="*/ 291120 h 777153"/>
                <a:gd name="connsiteX18" fmla="*/ 394801 w 777246"/>
                <a:gd name="connsiteY18" fmla="*/ 294034 h 777153"/>
                <a:gd name="connsiteX19" fmla="*/ 385820 w 777246"/>
                <a:gd name="connsiteY19" fmla="*/ 304160 h 777153"/>
                <a:gd name="connsiteX20" fmla="*/ 385647 w 777246"/>
                <a:gd name="connsiteY20" fmla="*/ 296107 h 777153"/>
                <a:gd name="connsiteX21" fmla="*/ 392470 w 777246"/>
                <a:gd name="connsiteY21" fmla="*/ 244485 h 777153"/>
                <a:gd name="connsiteX22" fmla="*/ 380552 w 777246"/>
                <a:gd name="connsiteY22" fmla="*/ 209833 h 777153"/>
                <a:gd name="connsiteX23" fmla="*/ 345900 w 777246"/>
                <a:gd name="connsiteY23" fmla="*/ 221751 h 777153"/>
                <a:gd name="connsiteX24" fmla="*/ 333853 w 777246"/>
                <a:gd name="connsiteY24" fmla="*/ 297359 h 777153"/>
                <a:gd name="connsiteX25" fmla="*/ 323813 w 777246"/>
                <a:gd name="connsiteY25" fmla="*/ 361373 h 777153"/>
                <a:gd name="connsiteX26" fmla="*/ 319193 w 777246"/>
                <a:gd name="connsiteY26" fmla="*/ 365065 h 777153"/>
                <a:gd name="connsiteX27" fmla="*/ 302979 w 777246"/>
                <a:gd name="connsiteY27" fmla="*/ 312083 h 777153"/>
                <a:gd name="connsiteX28" fmla="*/ 284973 w 777246"/>
                <a:gd name="connsiteY28" fmla="*/ 233107 h 777153"/>
                <a:gd name="connsiteX29" fmla="*/ 308312 w 777246"/>
                <a:gd name="connsiteY29" fmla="*/ 117061 h 777153"/>
                <a:gd name="connsiteX30" fmla="*/ 466329 w 777246"/>
                <a:gd name="connsiteY30" fmla="*/ 51751 h 777153"/>
                <a:gd name="connsiteX31" fmla="*/ 664115 w 777246"/>
                <a:gd name="connsiteY31" fmla="*/ 152447 h 777153"/>
                <a:gd name="connsiteX32" fmla="*/ 725409 w 777246"/>
                <a:gd name="connsiteY32" fmla="*/ 362647 h 777153"/>
                <a:gd name="connsiteX33" fmla="*/ 648117 w 777246"/>
                <a:gd name="connsiteY33" fmla="*/ 599079 h 777153"/>
                <a:gd name="connsiteX34" fmla="*/ 440421 w 777246"/>
                <a:gd name="connsiteY34" fmla="*/ 725359 h 777153"/>
                <a:gd name="connsiteX35" fmla="*/ 377573 w 777246"/>
                <a:gd name="connsiteY35" fmla="*/ 677149 h 777153"/>
                <a:gd name="connsiteX36" fmla="*/ 362632 w 777246"/>
                <a:gd name="connsiteY36" fmla="*/ 619806 h 777153"/>
                <a:gd name="connsiteX37" fmla="*/ 334867 w 777246"/>
                <a:gd name="connsiteY37" fmla="*/ 595906 h 777153"/>
                <a:gd name="connsiteX38" fmla="*/ 310967 w 777246"/>
                <a:gd name="connsiteY38" fmla="*/ 623670 h 777153"/>
                <a:gd name="connsiteX39" fmla="*/ 329664 w 777246"/>
                <a:gd name="connsiteY39" fmla="*/ 696882 h 777153"/>
                <a:gd name="connsiteX40" fmla="*/ 440443 w 777246"/>
                <a:gd name="connsiteY40" fmla="*/ 777154 h 777153"/>
                <a:gd name="connsiteX41" fmla="*/ 690995 w 777246"/>
                <a:gd name="connsiteY41" fmla="*/ 628161 h 777153"/>
                <a:gd name="connsiteX42" fmla="*/ 777247 w 777246"/>
                <a:gd name="connsiteY42" fmla="*/ 362626 h 777153"/>
                <a:gd name="connsiteX43" fmla="*/ 706583 w 777246"/>
                <a:gd name="connsiteY43" fmla="*/ 122696 h 77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7246" h="777153">
                  <a:moveTo>
                    <a:pt x="706561" y="122782"/>
                  </a:moveTo>
                  <a:cubicBezTo>
                    <a:pt x="650297" y="42467"/>
                    <a:pt x="567241" y="0"/>
                    <a:pt x="466329" y="0"/>
                  </a:cubicBezTo>
                  <a:cubicBezTo>
                    <a:pt x="365417" y="0"/>
                    <a:pt x="300518" y="30334"/>
                    <a:pt x="264052" y="90160"/>
                  </a:cubicBezTo>
                  <a:cubicBezTo>
                    <a:pt x="233157" y="140875"/>
                    <a:pt x="233157" y="200917"/>
                    <a:pt x="233157" y="233172"/>
                  </a:cubicBezTo>
                  <a:cubicBezTo>
                    <a:pt x="233157" y="270998"/>
                    <a:pt x="243866" y="300814"/>
                    <a:pt x="254207" y="329636"/>
                  </a:cubicBezTo>
                  <a:cubicBezTo>
                    <a:pt x="262714" y="353320"/>
                    <a:pt x="270789" y="375860"/>
                    <a:pt x="271674" y="401401"/>
                  </a:cubicBezTo>
                  <a:cubicBezTo>
                    <a:pt x="267982" y="404143"/>
                    <a:pt x="264290" y="406885"/>
                    <a:pt x="260576" y="409649"/>
                  </a:cubicBezTo>
                  <a:cubicBezTo>
                    <a:pt x="173288" y="474332"/>
                    <a:pt x="74362" y="547630"/>
                    <a:pt x="2835" y="687728"/>
                  </a:cubicBezTo>
                  <a:cubicBezTo>
                    <a:pt x="-3664" y="700466"/>
                    <a:pt x="1388" y="716076"/>
                    <a:pt x="14126" y="722574"/>
                  </a:cubicBezTo>
                  <a:cubicBezTo>
                    <a:pt x="17905" y="724496"/>
                    <a:pt x="21920" y="725402"/>
                    <a:pt x="25893" y="725402"/>
                  </a:cubicBezTo>
                  <a:cubicBezTo>
                    <a:pt x="35328" y="725402"/>
                    <a:pt x="44417" y="720242"/>
                    <a:pt x="48994" y="711261"/>
                  </a:cubicBezTo>
                  <a:cubicBezTo>
                    <a:pt x="114973" y="581980"/>
                    <a:pt x="204680" y="515526"/>
                    <a:pt x="291428" y="451253"/>
                  </a:cubicBezTo>
                  <a:cubicBezTo>
                    <a:pt x="298596" y="445942"/>
                    <a:pt x="305699" y="440673"/>
                    <a:pt x="312738" y="435406"/>
                  </a:cubicBezTo>
                  <a:cubicBezTo>
                    <a:pt x="312803" y="435362"/>
                    <a:pt x="312867" y="435298"/>
                    <a:pt x="312932" y="435254"/>
                  </a:cubicBezTo>
                  <a:cubicBezTo>
                    <a:pt x="329038" y="423207"/>
                    <a:pt x="344777" y="411203"/>
                    <a:pt x="359977" y="398789"/>
                  </a:cubicBezTo>
                  <a:cubicBezTo>
                    <a:pt x="360020" y="398746"/>
                    <a:pt x="360063" y="398724"/>
                    <a:pt x="360106" y="398681"/>
                  </a:cubicBezTo>
                  <a:cubicBezTo>
                    <a:pt x="386727" y="376961"/>
                    <a:pt x="411749" y="354033"/>
                    <a:pt x="434246" y="327650"/>
                  </a:cubicBezTo>
                  <a:cubicBezTo>
                    <a:pt x="443530" y="316768"/>
                    <a:pt x="442213" y="300403"/>
                    <a:pt x="431332" y="291120"/>
                  </a:cubicBezTo>
                  <a:cubicBezTo>
                    <a:pt x="420429" y="281836"/>
                    <a:pt x="404085" y="283153"/>
                    <a:pt x="394801" y="294034"/>
                  </a:cubicBezTo>
                  <a:cubicBezTo>
                    <a:pt x="391887" y="297467"/>
                    <a:pt x="388864" y="300835"/>
                    <a:pt x="385820" y="304160"/>
                  </a:cubicBezTo>
                  <a:cubicBezTo>
                    <a:pt x="385777" y="301418"/>
                    <a:pt x="385712" y="298719"/>
                    <a:pt x="385647" y="296107"/>
                  </a:cubicBezTo>
                  <a:cubicBezTo>
                    <a:pt x="385151" y="276071"/>
                    <a:pt x="384784" y="260246"/>
                    <a:pt x="392470" y="244485"/>
                  </a:cubicBezTo>
                  <a:cubicBezTo>
                    <a:pt x="398752" y="231618"/>
                    <a:pt x="393398" y="216116"/>
                    <a:pt x="380552" y="209833"/>
                  </a:cubicBezTo>
                  <a:cubicBezTo>
                    <a:pt x="367684" y="203551"/>
                    <a:pt x="352183" y="208905"/>
                    <a:pt x="345900" y="221751"/>
                  </a:cubicBezTo>
                  <a:cubicBezTo>
                    <a:pt x="332665" y="248846"/>
                    <a:pt x="333291" y="274625"/>
                    <a:pt x="333853" y="297359"/>
                  </a:cubicBezTo>
                  <a:cubicBezTo>
                    <a:pt x="334393" y="319748"/>
                    <a:pt x="334867" y="339287"/>
                    <a:pt x="323813" y="361373"/>
                  </a:cubicBezTo>
                  <a:cubicBezTo>
                    <a:pt x="322281" y="362604"/>
                    <a:pt x="320726" y="363835"/>
                    <a:pt x="319193" y="365065"/>
                  </a:cubicBezTo>
                  <a:cubicBezTo>
                    <a:pt x="315199" y="346217"/>
                    <a:pt x="309046" y="328988"/>
                    <a:pt x="302979" y="312083"/>
                  </a:cubicBezTo>
                  <a:cubicBezTo>
                    <a:pt x="293717" y="286283"/>
                    <a:pt x="284973" y="261930"/>
                    <a:pt x="284973" y="233107"/>
                  </a:cubicBezTo>
                  <a:cubicBezTo>
                    <a:pt x="284973" y="204285"/>
                    <a:pt x="284973" y="155362"/>
                    <a:pt x="308312" y="117061"/>
                  </a:cubicBezTo>
                  <a:cubicBezTo>
                    <a:pt x="335083" y="73125"/>
                    <a:pt x="386770" y="51751"/>
                    <a:pt x="466329" y="51751"/>
                  </a:cubicBezTo>
                  <a:cubicBezTo>
                    <a:pt x="550768" y="51751"/>
                    <a:pt x="617308" y="85626"/>
                    <a:pt x="664115" y="152447"/>
                  </a:cubicBezTo>
                  <a:cubicBezTo>
                    <a:pt x="703063" y="208063"/>
                    <a:pt x="725409" y="284686"/>
                    <a:pt x="725409" y="362647"/>
                  </a:cubicBezTo>
                  <a:cubicBezTo>
                    <a:pt x="725409" y="440609"/>
                    <a:pt x="695788" y="528890"/>
                    <a:pt x="648117" y="599079"/>
                  </a:cubicBezTo>
                  <a:cubicBezTo>
                    <a:pt x="577215" y="703467"/>
                    <a:pt x="496037" y="725359"/>
                    <a:pt x="440421" y="725359"/>
                  </a:cubicBezTo>
                  <a:cubicBezTo>
                    <a:pt x="412613" y="725359"/>
                    <a:pt x="392059" y="709599"/>
                    <a:pt x="377573" y="677149"/>
                  </a:cubicBezTo>
                  <a:cubicBezTo>
                    <a:pt x="365072" y="649168"/>
                    <a:pt x="362632" y="620043"/>
                    <a:pt x="362632" y="619806"/>
                  </a:cubicBezTo>
                  <a:cubicBezTo>
                    <a:pt x="361553" y="605535"/>
                    <a:pt x="349117" y="594826"/>
                    <a:pt x="334867" y="595906"/>
                  </a:cubicBezTo>
                  <a:cubicBezTo>
                    <a:pt x="320597" y="596985"/>
                    <a:pt x="309910" y="609399"/>
                    <a:pt x="310967" y="623670"/>
                  </a:cubicBezTo>
                  <a:cubicBezTo>
                    <a:pt x="311075" y="625182"/>
                    <a:pt x="313904" y="660870"/>
                    <a:pt x="329664" y="696882"/>
                  </a:cubicBezTo>
                  <a:cubicBezTo>
                    <a:pt x="352312" y="748655"/>
                    <a:pt x="391649" y="777154"/>
                    <a:pt x="440443" y="777154"/>
                  </a:cubicBezTo>
                  <a:cubicBezTo>
                    <a:pt x="536756" y="777154"/>
                    <a:pt x="625750" y="724236"/>
                    <a:pt x="690995" y="628161"/>
                  </a:cubicBezTo>
                  <a:cubicBezTo>
                    <a:pt x="744192" y="549854"/>
                    <a:pt x="777247" y="448101"/>
                    <a:pt x="777247" y="362626"/>
                  </a:cubicBezTo>
                  <a:cubicBezTo>
                    <a:pt x="777247" y="277151"/>
                    <a:pt x="751490" y="186818"/>
                    <a:pt x="706583" y="122696"/>
                  </a:cubicBezTo>
                  <a:close/>
                </a:path>
              </a:pathLst>
            </a:custGeom>
            <a:solidFill>
              <a:schemeClr val="tx1"/>
            </a:solidFill>
            <a:ln w="2159" cap="flat">
              <a:noFill/>
              <a:prstDash val="solid"/>
              <a:miter/>
            </a:ln>
          </p:spPr>
          <p:txBody>
            <a:bodyPr rtlCol="0" anchor="ctr"/>
            <a:lstStyle/>
            <a:p>
              <a:endParaRPr lang="en-ES"/>
            </a:p>
          </p:txBody>
        </p:sp>
        <p:sp>
          <p:nvSpPr>
            <p:cNvPr id="81" name="Freeform 80">
              <a:extLst>
                <a:ext uri="{FF2B5EF4-FFF2-40B4-BE49-F238E27FC236}">
                  <a16:creationId xmlns:a16="http://schemas.microsoft.com/office/drawing/2014/main" id="{72CA8EFD-4AC6-A51F-4DC2-271BCDBF0C02}"/>
                </a:ext>
              </a:extLst>
            </p:cNvPr>
            <p:cNvSpPr/>
            <p:nvPr/>
          </p:nvSpPr>
          <p:spPr>
            <a:xfrm>
              <a:off x="4007666" y="1891276"/>
              <a:ext cx="214860" cy="544247"/>
            </a:xfrm>
            <a:custGeom>
              <a:avLst/>
              <a:gdLst>
                <a:gd name="connsiteX0" fmla="*/ 140407 w 214860"/>
                <a:gd name="connsiteY0" fmla="*/ 128036 h 544247"/>
                <a:gd name="connsiteX1" fmla="*/ 158241 w 214860"/>
                <a:gd name="connsiteY1" fmla="*/ 96018 h 544247"/>
                <a:gd name="connsiteX2" fmla="*/ 126222 w 214860"/>
                <a:gd name="connsiteY2" fmla="*/ 78185 h 544247"/>
                <a:gd name="connsiteX3" fmla="*/ 109447 w 214860"/>
                <a:gd name="connsiteY3" fmla="*/ 80430 h 544247"/>
                <a:gd name="connsiteX4" fmla="*/ 106425 w 214860"/>
                <a:gd name="connsiteY4" fmla="*/ 80322 h 544247"/>
                <a:gd name="connsiteX5" fmla="*/ 76069 w 214860"/>
                <a:gd name="connsiteY5" fmla="*/ 69398 h 544247"/>
                <a:gd name="connsiteX6" fmla="*/ 51780 w 214860"/>
                <a:gd name="connsiteY6" fmla="*/ 24685 h 544247"/>
                <a:gd name="connsiteX7" fmla="*/ 24685 w 214860"/>
                <a:gd name="connsiteY7" fmla="*/ 29 h 544247"/>
                <a:gd name="connsiteX8" fmla="*/ 29 w 214860"/>
                <a:gd name="connsiteY8" fmla="*/ 27124 h 544247"/>
                <a:gd name="connsiteX9" fmla="*/ 45843 w 214860"/>
                <a:gd name="connsiteY9" fmla="*/ 111476 h 544247"/>
                <a:gd name="connsiteX10" fmla="*/ 70455 w 214860"/>
                <a:gd name="connsiteY10" fmla="*/ 124841 h 544247"/>
                <a:gd name="connsiteX11" fmla="*/ 82567 w 214860"/>
                <a:gd name="connsiteY11" fmla="*/ 208610 h 544247"/>
                <a:gd name="connsiteX12" fmla="*/ 113700 w 214860"/>
                <a:gd name="connsiteY12" fmla="*/ 241491 h 544247"/>
                <a:gd name="connsiteX13" fmla="*/ 102646 w 214860"/>
                <a:gd name="connsiteY13" fmla="*/ 321374 h 544247"/>
                <a:gd name="connsiteX14" fmla="*/ 134621 w 214860"/>
                <a:gd name="connsiteY14" fmla="*/ 376494 h 544247"/>
                <a:gd name="connsiteX15" fmla="*/ 89886 w 214860"/>
                <a:gd name="connsiteY15" fmla="*/ 450418 h 544247"/>
                <a:gd name="connsiteX16" fmla="*/ 71168 w 214860"/>
                <a:gd name="connsiteY16" fmla="*/ 483774 h 544247"/>
                <a:gd name="connsiteX17" fmla="*/ 30277 w 214860"/>
                <a:gd name="connsiteY17" fmla="*/ 492281 h 544247"/>
                <a:gd name="connsiteX18" fmla="*/ 3289 w 214860"/>
                <a:gd name="connsiteY18" fmla="*/ 517066 h 544247"/>
                <a:gd name="connsiteX19" fmla="*/ 28074 w 214860"/>
                <a:gd name="connsiteY19" fmla="*/ 544054 h 544247"/>
                <a:gd name="connsiteX20" fmla="*/ 36624 w 214860"/>
                <a:gd name="connsiteY20" fmla="*/ 544248 h 544247"/>
                <a:gd name="connsiteX21" fmla="*/ 137622 w 214860"/>
                <a:gd name="connsiteY21" fmla="*/ 470540 h 544247"/>
                <a:gd name="connsiteX22" fmla="*/ 181838 w 214860"/>
                <a:gd name="connsiteY22" fmla="*/ 402769 h 544247"/>
                <a:gd name="connsiteX23" fmla="*/ 182378 w 214860"/>
                <a:gd name="connsiteY23" fmla="*/ 402920 h 544247"/>
                <a:gd name="connsiteX24" fmla="*/ 188963 w 214860"/>
                <a:gd name="connsiteY24" fmla="*/ 403784 h 544247"/>
                <a:gd name="connsiteX25" fmla="*/ 214007 w 214860"/>
                <a:gd name="connsiteY25" fmla="*/ 384439 h 544247"/>
                <a:gd name="connsiteX26" fmla="*/ 195526 w 214860"/>
                <a:gd name="connsiteY26" fmla="*/ 352810 h 544247"/>
                <a:gd name="connsiteX27" fmla="*/ 187581 w 214860"/>
                <a:gd name="connsiteY27" fmla="*/ 350111 h 544247"/>
                <a:gd name="connsiteX28" fmla="*/ 187344 w 214860"/>
                <a:gd name="connsiteY28" fmla="*/ 350003 h 544247"/>
                <a:gd name="connsiteX29" fmla="*/ 153016 w 214860"/>
                <a:gd name="connsiteY29" fmla="*/ 309370 h 544247"/>
                <a:gd name="connsiteX30" fmla="*/ 163314 w 214860"/>
                <a:gd name="connsiteY30" fmla="*/ 260059 h 544247"/>
                <a:gd name="connsiteX31" fmla="*/ 175210 w 214860"/>
                <a:gd name="connsiteY31" fmla="*/ 260771 h 544247"/>
                <a:gd name="connsiteX32" fmla="*/ 187560 w 214860"/>
                <a:gd name="connsiteY32" fmla="*/ 260059 h 544247"/>
                <a:gd name="connsiteX33" fmla="*/ 210316 w 214860"/>
                <a:gd name="connsiteY33" fmla="*/ 231344 h 544247"/>
                <a:gd name="connsiteX34" fmla="*/ 181601 w 214860"/>
                <a:gd name="connsiteY34" fmla="*/ 208588 h 544247"/>
                <a:gd name="connsiteX35" fmla="*/ 162083 w 214860"/>
                <a:gd name="connsiteY35" fmla="*/ 207401 h 544247"/>
                <a:gd name="connsiteX36" fmla="*/ 159665 w 214860"/>
                <a:gd name="connsiteY36" fmla="*/ 206753 h 544247"/>
                <a:gd name="connsiteX37" fmla="*/ 126827 w 214860"/>
                <a:gd name="connsiteY37" fmla="*/ 181774 h 544247"/>
                <a:gd name="connsiteX38" fmla="*/ 122617 w 214860"/>
                <a:gd name="connsiteY38" fmla="*/ 131577 h 544247"/>
                <a:gd name="connsiteX39" fmla="*/ 140407 w 214860"/>
                <a:gd name="connsiteY39" fmla="*/ 128058 h 5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4860" h="544247">
                  <a:moveTo>
                    <a:pt x="140407" y="128036"/>
                  </a:moveTo>
                  <a:cubicBezTo>
                    <a:pt x="154160" y="124128"/>
                    <a:pt x="162148" y="109792"/>
                    <a:pt x="158241" y="96018"/>
                  </a:cubicBezTo>
                  <a:cubicBezTo>
                    <a:pt x="154333" y="82265"/>
                    <a:pt x="139997" y="74277"/>
                    <a:pt x="126222" y="78185"/>
                  </a:cubicBezTo>
                  <a:cubicBezTo>
                    <a:pt x="120674" y="79761"/>
                    <a:pt x="115039" y="80495"/>
                    <a:pt x="109447" y="80430"/>
                  </a:cubicBezTo>
                  <a:cubicBezTo>
                    <a:pt x="108432" y="80322"/>
                    <a:pt x="107439" y="80301"/>
                    <a:pt x="106425" y="80322"/>
                  </a:cubicBezTo>
                  <a:cubicBezTo>
                    <a:pt x="95630" y="79631"/>
                    <a:pt x="85137" y="75939"/>
                    <a:pt x="76069" y="69398"/>
                  </a:cubicBezTo>
                  <a:cubicBezTo>
                    <a:pt x="61474" y="58926"/>
                    <a:pt x="52622" y="42626"/>
                    <a:pt x="51780" y="24685"/>
                  </a:cubicBezTo>
                  <a:cubicBezTo>
                    <a:pt x="51111" y="10392"/>
                    <a:pt x="38999" y="-640"/>
                    <a:pt x="24685" y="29"/>
                  </a:cubicBezTo>
                  <a:cubicBezTo>
                    <a:pt x="10392" y="698"/>
                    <a:pt x="-640" y="12832"/>
                    <a:pt x="29" y="27124"/>
                  </a:cubicBezTo>
                  <a:cubicBezTo>
                    <a:pt x="1627" y="60999"/>
                    <a:pt x="18337" y="91743"/>
                    <a:pt x="45843" y="111476"/>
                  </a:cubicBezTo>
                  <a:cubicBezTo>
                    <a:pt x="53551" y="117025"/>
                    <a:pt x="61841" y="121494"/>
                    <a:pt x="70455" y="124841"/>
                  </a:cubicBezTo>
                  <a:cubicBezTo>
                    <a:pt x="63158" y="152800"/>
                    <a:pt x="67109" y="183155"/>
                    <a:pt x="82567" y="208610"/>
                  </a:cubicBezTo>
                  <a:cubicBezTo>
                    <a:pt x="90620" y="221888"/>
                    <a:pt x="101329" y="232963"/>
                    <a:pt x="113700" y="241491"/>
                  </a:cubicBezTo>
                  <a:cubicBezTo>
                    <a:pt x="100314" y="265392"/>
                    <a:pt x="96061" y="293804"/>
                    <a:pt x="102646" y="321374"/>
                  </a:cubicBezTo>
                  <a:cubicBezTo>
                    <a:pt x="107785" y="342900"/>
                    <a:pt x="119076" y="361920"/>
                    <a:pt x="134621" y="376494"/>
                  </a:cubicBezTo>
                  <a:cubicBezTo>
                    <a:pt x="109965" y="402747"/>
                    <a:pt x="98674" y="429540"/>
                    <a:pt x="89886" y="450418"/>
                  </a:cubicBezTo>
                  <a:cubicBezTo>
                    <a:pt x="83561" y="465444"/>
                    <a:pt x="78573" y="477319"/>
                    <a:pt x="71168" y="483774"/>
                  </a:cubicBezTo>
                  <a:cubicBezTo>
                    <a:pt x="66353" y="487963"/>
                    <a:pt x="56897" y="493425"/>
                    <a:pt x="30277" y="492281"/>
                  </a:cubicBezTo>
                  <a:cubicBezTo>
                    <a:pt x="16049" y="491655"/>
                    <a:pt x="3894" y="502774"/>
                    <a:pt x="3289" y="517066"/>
                  </a:cubicBezTo>
                  <a:cubicBezTo>
                    <a:pt x="2684" y="531359"/>
                    <a:pt x="13782" y="543449"/>
                    <a:pt x="28074" y="544054"/>
                  </a:cubicBezTo>
                  <a:cubicBezTo>
                    <a:pt x="31011" y="544183"/>
                    <a:pt x="33860" y="544248"/>
                    <a:pt x="36624" y="544248"/>
                  </a:cubicBezTo>
                  <a:cubicBezTo>
                    <a:pt x="106597" y="544248"/>
                    <a:pt x="123049" y="505170"/>
                    <a:pt x="137622" y="470540"/>
                  </a:cubicBezTo>
                  <a:cubicBezTo>
                    <a:pt x="147078" y="448065"/>
                    <a:pt x="156837" y="424899"/>
                    <a:pt x="181838" y="402769"/>
                  </a:cubicBezTo>
                  <a:cubicBezTo>
                    <a:pt x="182032" y="402812"/>
                    <a:pt x="182205" y="402877"/>
                    <a:pt x="182378" y="402920"/>
                  </a:cubicBezTo>
                  <a:cubicBezTo>
                    <a:pt x="184580" y="403503"/>
                    <a:pt x="186804" y="403784"/>
                    <a:pt x="188963" y="403784"/>
                  </a:cubicBezTo>
                  <a:cubicBezTo>
                    <a:pt x="200449" y="403784"/>
                    <a:pt x="210942" y="396076"/>
                    <a:pt x="214007" y="384439"/>
                  </a:cubicBezTo>
                  <a:cubicBezTo>
                    <a:pt x="217635" y="370600"/>
                    <a:pt x="209365" y="356437"/>
                    <a:pt x="195526" y="352810"/>
                  </a:cubicBezTo>
                  <a:cubicBezTo>
                    <a:pt x="192785" y="352097"/>
                    <a:pt x="190150" y="351190"/>
                    <a:pt x="187581" y="350111"/>
                  </a:cubicBezTo>
                  <a:cubicBezTo>
                    <a:pt x="187495" y="350068"/>
                    <a:pt x="187430" y="350046"/>
                    <a:pt x="187344" y="350003"/>
                  </a:cubicBezTo>
                  <a:cubicBezTo>
                    <a:pt x="170244" y="342727"/>
                    <a:pt x="157420" y="327787"/>
                    <a:pt x="153016" y="309370"/>
                  </a:cubicBezTo>
                  <a:cubicBezTo>
                    <a:pt x="148870" y="291990"/>
                    <a:pt x="152800" y="273984"/>
                    <a:pt x="163314" y="260059"/>
                  </a:cubicBezTo>
                  <a:cubicBezTo>
                    <a:pt x="167243" y="260491"/>
                    <a:pt x="171216" y="260771"/>
                    <a:pt x="175210" y="260771"/>
                  </a:cubicBezTo>
                  <a:cubicBezTo>
                    <a:pt x="179204" y="260771"/>
                    <a:pt x="183436" y="260534"/>
                    <a:pt x="187560" y="260059"/>
                  </a:cubicBezTo>
                  <a:cubicBezTo>
                    <a:pt x="201766" y="258418"/>
                    <a:pt x="211956" y="245572"/>
                    <a:pt x="210316" y="231344"/>
                  </a:cubicBezTo>
                  <a:cubicBezTo>
                    <a:pt x="208675" y="217138"/>
                    <a:pt x="195807" y="206947"/>
                    <a:pt x="181601" y="208588"/>
                  </a:cubicBezTo>
                  <a:cubicBezTo>
                    <a:pt x="174973" y="209344"/>
                    <a:pt x="168366" y="208891"/>
                    <a:pt x="162083" y="207401"/>
                  </a:cubicBezTo>
                  <a:cubicBezTo>
                    <a:pt x="161285" y="207142"/>
                    <a:pt x="160486" y="206926"/>
                    <a:pt x="159665" y="206753"/>
                  </a:cubicBezTo>
                  <a:cubicBezTo>
                    <a:pt x="146215" y="202910"/>
                    <a:pt x="134340" y="194145"/>
                    <a:pt x="126827" y="181774"/>
                  </a:cubicBezTo>
                  <a:cubicBezTo>
                    <a:pt x="117565" y="166488"/>
                    <a:pt x="116205" y="147834"/>
                    <a:pt x="122617" y="131577"/>
                  </a:cubicBezTo>
                  <a:cubicBezTo>
                    <a:pt x="128576" y="130886"/>
                    <a:pt x="134534" y="129720"/>
                    <a:pt x="140407" y="128058"/>
                  </a:cubicBezTo>
                  <a:close/>
                </a:path>
              </a:pathLst>
            </a:custGeom>
            <a:solidFill>
              <a:srgbClr val="007371"/>
            </a:solidFill>
            <a:ln w="2159" cap="flat">
              <a:noFill/>
              <a:prstDash val="solid"/>
              <a:miter/>
            </a:ln>
          </p:spPr>
          <p:txBody>
            <a:bodyPr rtlCol="0" anchor="ctr"/>
            <a:lstStyle/>
            <a:p>
              <a:endParaRPr lang="en-ES"/>
            </a:p>
          </p:txBody>
        </p:sp>
      </p:grpSp>
      <p:grpSp>
        <p:nvGrpSpPr>
          <p:cNvPr id="105" name="Group 104">
            <a:extLst>
              <a:ext uri="{FF2B5EF4-FFF2-40B4-BE49-F238E27FC236}">
                <a16:creationId xmlns:a16="http://schemas.microsoft.com/office/drawing/2014/main" id="{C5191C9F-A800-2FC1-FD1B-FE7DB82E55FD}"/>
              </a:ext>
            </a:extLst>
          </p:cNvPr>
          <p:cNvGrpSpPr/>
          <p:nvPr/>
        </p:nvGrpSpPr>
        <p:grpSpPr>
          <a:xfrm>
            <a:off x="10334246" y="2605447"/>
            <a:ext cx="874154" cy="954520"/>
            <a:chOff x="6268683" y="1339355"/>
            <a:chExt cx="874154" cy="954520"/>
          </a:xfrm>
        </p:grpSpPr>
        <p:grpSp>
          <p:nvGrpSpPr>
            <p:cNvPr id="85" name="Graphic 82">
              <a:extLst>
                <a:ext uri="{FF2B5EF4-FFF2-40B4-BE49-F238E27FC236}">
                  <a16:creationId xmlns:a16="http://schemas.microsoft.com/office/drawing/2014/main" id="{FEB94F7F-2A2C-3CF0-CFA7-49B5DFFDB2F7}"/>
                </a:ext>
              </a:extLst>
            </p:cNvPr>
            <p:cNvGrpSpPr/>
            <p:nvPr/>
          </p:nvGrpSpPr>
          <p:grpSpPr>
            <a:xfrm>
              <a:off x="6268683" y="1731915"/>
              <a:ext cx="874154" cy="561960"/>
              <a:chOff x="6268683" y="1731915"/>
              <a:chExt cx="874154" cy="561960"/>
            </a:xfrm>
          </p:grpSpPr>
          <p:grpSp>
            <p:nvGrpSpPr>
              <p:cNvPr id="86" name="Graphic 82">
                <a:extLst>
                  <a:ext uri="{FF2B5EF4-FFF2-40B4-BE49-F238E27FC236}">
                    <a16:creationId xmlns:a16="http://schemas.microsoft.com/office/drawing/2014/main" id="{16CC325E-2947-5A0D-8DA6-5B94CE4E7F01}"/>
                  </a:ext>
                </a:extLst>
              </p:cNvPr>
              <p:cNvGrpSpPr/>
              <p:nvPr/>
            </p:nvGrpSpPr>
            <p:grpSpPr>
              <a:xfrm>
                <a:off x="6268683" y="1796750"/>
                <a:ext cx="874154" cy="497125"/>
                <a:chOff x="6268683" y="1796750"/>
                <a:chExt cx="874154" cy="497125"/>
              </a:xfrm>
            </p:grpSpPr>
            <p:sp>
              <p:nvSpPr>
                <p:cNvPr id="87" name="Freeform 86">
                  <a:extLst>
                    <a:ext uri="{FF2B5EF4-FFF2-40B4-BE49-F238E27FC236}">
                      <a16:creationId xmlns:a16="http://schemas.microsoft.com/office/drawing/2014/main" id="{AE153769-2CE2-2064-02ED-C769EA0704C1}"/>
                    </a:ext>
                  </a:extLst>
                </p:cNvPr>
                <p:cNvSpPr/>
                <p:nvPr/>
              </p:nvSpPr>
              <p:spPr>
                <a:xfrm>
                  <a:off x="6288577" y="1816611"/>
                  <a:ext cx="835239" cy="457333"/>
                </a:xfrm>
                <a:custGeom>
                  <a:avLst/>
                  <a:gdLst>
                    <a:gd name="connsiteX0" fmla="*/ 689947 w 835239"/>
                    <a:gd name="connsiteY0" fmla="*/ 39758 h 457333"/>
                    <a:gd name="connsiteX1" fmla="*/ 416290 w 835239"/>
                    <a:gd name="connsiteY1" fmla="*/ 0 h 457333"/>
                    <a:gd name="connsiteX2" fmla="*/ 145292 w 835239"/>
                    <a:gd name="connsiteY2" fmla="*/ 39758 h 457333"/>
                    <a:gd name="connsiteX3" fmla="*/ 46945 w 835239"/>
                    <a:gd name="connsiteY3" fmla="*/ 124419 h 457333"/>
                    <a:gd name="connsiteX4" fmla="*/ 0 w 835239"/>
                    <a:gd name="connsiteY4" fmla="*/ 457333 h 457333"/>
                    <a:gd name="connsiteX5" fmla="*/ 835239 w 835239"/>
                    <a:gd name="connsiteY5" fmla="*/ 457333 h 457333"/>
                    <a:gd name="connsiteX6" fmla="*/ 788294 w 835239"/>
                    <a:gd name="connsiteY6" fmla="*/ 124419 h 457333"/>
                    <a:gd name="connsiteX7" fmla="*/ 689947 w 835239"/>
                    <a:gd name="connsiteY7" fmla="*/ 39758 h 4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39" h="457333">
                      <a:moveTo>
                        <a:pt x="689947" y="39758"/>
                      </a:moveTo>
                      <a:lnTo>
                        <a:pt x="416290" y="0"/>
                      </a:lnTo>
                      <a:lnTo>
                        <a:pt x="145292" y="39758"/>
                      </a:lnTo>
                      <a:cubicBezTo>
                        <a:pt x="96067" y="39758"/>
                        <a:pt x="54269" y="75750"/>
                        <a:pt x="46945" y="124419"/>
                      </a:cubicBezTo>
                      <a:lnTo>
                        <a:pt x="0" y="457333"/>
                      </a:lnTo>
                      <a:lnTo>
                        <a:pt x="835239" y="457333"/>
                      </a:lnTo>
                      <a:lnTo>
                        <a:pt x="788294" y="124419"/>
                      </a:lnTo>
                      <a:cubicBezTo>
                        <a:pt x="781005" y="75750"/>
                        <a:pt x="739173" y="39758"/>
                        <a:pt x="689947" y="39758"/>
                      </a:cubicBezTo>
                      <a:close/>
                    </a:path>
                  </a:pathLst>
                </a:custGeom>
                <a:solidFill>
                  <a:srgbClr val="FFFFFF"/>
                </a:solidFill>
                <a:ln w="3454" cap="flat">
                  <a:noFill/>
                  <a:prstDash val="solid"/>
                  <a:miter/>
                </a:ln>
              </p:spPr>
              <p:txBody>
                <a:bodyPr rtlCol="0" anchor="ctr"/>
                <a:lstStyle/>
                <a:p>
                  <a:endParaRPr lang="en-ES"/>
                </a:p>
              </p:txBody>
            </p:sp>
            <p:sp>
              <p:nvSpPr>
                <p:cNvPr id="88" name="Freeform 87">
                  <a:extLst>
                    <a:ext uri="{FF2B5EF4-FFF2-40B4-BE49-F238E27FC236}">
                      <a16:creationId xmlns:a16="http://schemas.microsoft.com/office/drawing/2014/main" id="{4B0FF499-6F9E-EDBD-156B-851D44CCB1AF}"/>
                    </a:ext>
                  </a:extLst>
                </p:cNvPr>
                <p:cNvSpPr/>
                <p:nvPr/>
              </p:nvSpPr>
              <p:spPr>
                <a:xfrm>
                  <a:off x="6268683" y="1796750"/>
                  <a:ext cx="874154" cy="497125"/>
                </a:xfrm>
                <a:custGeom>
                  <a:avLst/>
                  <a:gdLst>
                    <a:gd name="connsiteX0" fmla="*/ 25905 w 874154"/>
                    <a:gd name="connsiteY0" fmla="*/ 497125 h 497125"/>
                    <a:gd name="connsiteX1" fmla="*/ 19894 w 874154"/>
                    <a:gd name="connsiteY1" fmla="*/ 497125 h 497125"/>
                    <a:gd name="connsiteX2" fmla="*/ 4867 w 874154"/>
                    <a:gd name="connsiteY2" fmla="*/ 490286 h 497125"/>
                    <a:gd name="connsiteX3" fmla="*/ 204 w 874154"/>
                    <a:gd name="connsiteY3" fmla="*/ 474466 h 497125"/>
                    <a:gd name="connsiteX4" fmla="*/ 47149 w 874154"/>
                    <a:gd name="connsiteY4" fmla="*/ 141552 h 497125"/>
                    <a:gd name="connsiteX5" fmla="*/ 163666 w 874154"/>
                    <a:gd name="connsiteY5" fmla="*/ 39758 h 497125"/>
                    <a:gd name="connsiteX6" fmla="*/ 433282 w 874154"/>
                    <a:gd name="connsiteY6" fmla="*/ 207 h 497125"/>
                    <a:gd name="connsiteX7" fmla="*/ 439016 w 874154"/>
                    <a:gd name="connsiteY7" fmla="*/ 207 h 497125"/>
                    <a:gd name="connsiteX8" fmla="*/ 711327 w 874154"/>
                    <a:gd name="connsiteY8" fmla="*/ 39792 h 497125"/>
                    <a:gd name="connsiteX9" fmla="*/ 827809 w 874154"/>
                    <a:gd name="connsiteY9" fmla="*/ 141380 h 497125"/>
                    <a:gd name="connsiteX10" fmla="*/ 873960 w 874154"/>
                    <a:gd name="connsiteY10" fmla="*/ 468525 h 497125"/>
                    <a:gd name="connsiteX11" fmla="*/ 857033 w 874154"/>
                    <a:gd name="connsiteY11" fmla="*/ 490977 h 497125"/>
                    <a:gd name="connsiteX12" fmla="*/ 834580 w 874154"/>
                    <a:gd name="connsiteY12" fmla="*/ 474051 h 497125"/>
                    <a:gd name="connsiteX13" fmla="*/ 788464 w 874154"/>
                    <a:gd name="connsiteY13" fmla="*/ 147079 h 497125"/>
                    <a:gd name="connsiteX14" fmla="*/ 709841 w 874154"/>
                    <a:gd name="connsiteY14" fmla="*/ 79515 h 497125"/>
                    <a:gd name="connsiteX15" fmla="*/ 706974 w 874154"/>
                    <a:gd name="connsiteY15" fmla="*/ 79308 h 497125"/>
                    <a:gd name="connsiteX16" fmla="*/ 436184 w 874154"/>
                    <a:gd name="connsiteY16" fmla="*/ 39965 h 497125"/>
                    <a:gd name="connsiteX17" fmla="*/ 168053 w 874154"/>
                    <a:gd name="connsiteY17" fmla="*/ 79308 h 497125"/>
                    <a:gd name="connsiteX18" fmla="*/ 165186 w 874154"/>
                    <a:gd name="connsiteY18" fmla="*/ 79515 h 497125"/>
                    <a:gd name="connsiteX19" fmla="*/ 86529 w 874154"/>
                    <a:gd name="connsiteY19" fmla="*/ 147252 h 497125"/>
                    <a:gd name="connsiteX20" fmla="*/ 41691 w 874154"/>
                    <a:gd name="connsiteY20" fmla="*/ 465105 h 497125"/>
                    <a:gd name="connsiteX21" fmla="*/ 45802 w 874154"/>
                    <a:gd name="connsiteY21" fmla="*/ 477229 h 497125"/>
                    <a:gd name="connsiteX22" fmla="*/ 25905 w 874154"/>
                    <a:gd name="connsiteY22" fmla="*/ 497125 h 4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154" h="497125">
                      <a:moveTo>
                        <a:pt x="25905" y="497125"/>
                      </a:moveTo>
                      <a:lnTo>
                        <a:pt x="19894" y="497125"/>
                      </a:lnTo>
                      <a:cubicBezTo>
                        <a:pt x="14125" y="497125"/>
                        <a:pt x="8667" y="494638"/>
                        <a:pt x="4867" y="490286"/>
                      </a:cubicBezTo>
                      <a:cubicBezTo>
                        <a:pt x="1102" y="485934"/>
                        <a:pt x="-625" y="480165"/>
                        <a:pt x="204" y="474466"/>
                      </a:cubicBezTo>
                      <a:lnTo>
                        <a:pt x="47149" y="141552"/>
                      </a:lnTo>
                      <a:cubicBezTo>
                        <a:pt x="55923" y="83004"/>
                        <a:pt x="104803" y="40483"/>
                        <a:pt x="163666" y="39758"/>
                      </a:cubicBezTo>
                      <a:lnTo>
                        <a:pt x="433282" y="207"/>
                      </a:lnTo>
                      <a:cubicBezTo>
                        <a:pt x="435182" y="-69"/>
                        <a:pt x="437116" y="-69"/>
                        <a:pt x="439016" y="207"/>
                      </a:cubicBezTo>
                      <a:lnTo>
                        <a:pt x="711327" y="39792"/>
                      </a:lnTo>
                      <a:cubicBezTo>
                        <a:pt x="770190" y="40517"/>
                        <a:pt x="819069" y="83004"/>
                        <a:pt x="827809" y="141380"/>
                      </a:cubicBezTo>
                      <a:lnTo>
                        <a:pt x="873960" y="468525"/>
                      </a:lnTo>
                      <a:cubicBezTo>
                        <a:pt x="875480" y="479405"/>
                        <a:pt x="867915" y="489457"/>
                        <a:pt x="857033" y="490977"/>
                      </a:cubicBezTo>
                      <a:cubicBezTo>
                        <a:pt x="846152" y="492531"/>
                        <a:pt x="836100" y="484932"/>
                        <a:pt x="834580" y="474051"/>
                      </a:cubicBezTo>
                      <a:lnTo>
                        <a:pt x="788464" y="147079"/>
                      </a:lnTo>
                      <a:cubicBezTo>
                        <a:pt x="782591" y="108012"/>
                        <a:pt x="749532" y="79515"/>
                        <a:pt x="709841" y="79515"/>
                      </a:cubicBezTo>
                      <a:cubicBezTo>
                        <a:pt x="708874" y="79515"/>
                        <a:pt x="707941" y="79446"/>
                        <a:pt x="706974" y="79308"/>
                      </a:cubicBezTo>
                      <a:lnTo>
                        <a:pt x="436184" y="39965"/>
                      </a:lnTo>
                      <a:lnTo>
                        <a:pt x="168053" y="79308"/>
                      </a:lnTo>
                      <a:cubicBezTo>
                        <a:pt x="167086" y="79446"/>
                        <a:pt x="166153" y="79515"/>
                        <a:pt x="165186" y="79515"/>
                      </a:cubicBezTo>
                      <a:cubicBezTo>
                        <a:pt x="125495" y="79515"/>
                        <a:pt x="92402" y="108012"/>
                        <a:pt x="86529" y="147252"/>
                      </a:cubicBezTo>
                      <a:lnTo>
                        <a:pt x="41691" y="465105"/>
                      </a:lnTo>
                      <a:cubicBezTo>
                        <a:pt x="44248" y="468456"/>
                        <a:pt x="45802" y="472670"/>
                        <a:pt x="45802" y="477229"/>
                      </a:cubicBezTo>
                      <a:cubicBezTo>
                        <a:pt x="45802" y="488214"/>
                        <a:pt x="36890" y="497125"/>
                        <a:pt x="25905" y="497125"/>
                      </a:cubicBezTo>
                      <a:close/>
                    </a:path>
                  </a:pathLst>
                </a:custGeom>
                <a:solidFill>
                  <a:schemeClr val="tx1"/>
                </a:solidFill>
                <a:ln w="3454" cap="flat">
                  <a:noFill/>
                  <a:prstDash val="solid"/>
                  <a:miter/>
                </a:ln>
              </p:spPr>
              <p:txBody>
                <a:bodyPr rtlCol="0" anchor="ctr"/>
                <a:lstStyle/>
                <a:p>
                  <a:endParaRPr lang="en-ES"/>
                </a:p>
              </p:txBody>
            </p:sp>
          </p:grpSp>
          <p:grpSp>
            <p:nvGrpSpPr>
              <p:cNvPr id="89" name="Graphic 82">
                <a:extLst>
                  <a:ext uri="{FF2B5EF4-FFF2-40B4-BE49-F238E27FC236}">
                    <a16:creationId xmlns:a16="http://schemas.microsoft.com/office/drawing/2014/main" id="{7908F62D-5413-BBB5-4AAA-0EA532A56EAA}"/>
                  </a:ext>
                </a:extLst>
              </p:cNvPr>
              <p:cNvGrpSpPr/>
              <p:nvPr/>
            </p:nvGrpSpPr>
            <p:grpSpPr>
              <a:xfrm>
                <a:off x="6412866" y="1731915"/>
                <a:ext cx="586660" cy="556986"/>
                <a:chOff x="6412866" y="1731915"/>
                <a:chExt cx="586660" cy="556986"/>
              </a:xfrm>
            </p:grpSpPr>
            <p:sp>
              <p:nvSpPr>
                <p:cNvPr id="90" name="Freeform 89">
                  <a:extLst>
                    <a:ext uri="{FF2B5EF4-FFF2-40B4-BE49-F238E27FC236}">
                      <a16:creationId xmlns:a16="http://schemas.microsoft.com/office/drawing/2014/main" id="{B2EB6CA0-612E-0A38-DED0-8BD274B74360}"/>
                    </a:ext>
                  </a:extLst>
                </p:cNvPr>
                <p:cNvSpPr/>
                <p:nvPr/>
              </p:nvSpPr>
              <p:spPr>
                <a:xfrm>
                  <a:off x="6412866" y="2040304"/>
                  <a:ext cx="29846" cy="248597"/>
                </a:xfrm>
                <a:custGeom>
                  <a:avLst/>
                  <a:gdLst>
                    <a:gd name="connsiteX0" fmla="*/ 14923 w 29846"/>
                    <a:gd name="connsiteY0" fmla="*/ 248597 h 248597"/>
                    <a:gd name="connsiteX1" fmla="*/ 0 w 29846"/>
                    <a:gd name="connsiteY1" fmla="*/ 233675 h 248597"/>
                    <a:gd name="connsiteX2" fmla="*/ 0 w 29846"/>
                    <a:gd name="connsiteY2" fmla="*/ 14922 h 248597"/>
                    <a:gd name="connsiteX3" fmla="*/ 14923 w 29846"/>
                    <a:gd name="connsiteY3" fmla="*/ 0 h 248597"/>
                    <a:gd name="connsiteX4" fmla="*/ 29846 w 29846"/>
                    <a:gd name="connsiteY4" fmla="*/ 14922 h 248597"/>
                    <a:gd name="connsiteX5" fmla="*/ 29846 w 29846"/>
                    <a:gd name="connsiteY5" fmla="*/ 233675 h 248597"/>
                    <a:gd name="connsiteX6" fmla="*/ 14923 w 29846"/>
                    <a:gd name="connsiteY6" fmla="*/ 248597 h 24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46" h="248597">
                      <a:moveTo>
                        <a:pt x="14923" y="248597"/>
                      </a:moveTo>
                      <a:cubicBezTo>
                        <a:pt x="6702" y="248597"/>
                        <a:pt x="0" y="241931"/>
                        <a:pt x="0" y="233675"/>
                      </a:cubicBezTo>
                      <a:lnTo>
                        <a:pt x="0" y="14922"/>
                      </a:lnTo>
                      <a:cubicBezTo>
                        <a:pt x="0" y="6701"/>
                        <a:pt x="6667" y="0"/>
                        <a:pt x="14923" y="0"/>
                      </a:cubicBezTo>
                      <a:cubicBezTo>
                        <a:pt x="23179" y="0"/>
                        <a:pt x="29846" y="6667"/>
                        <a:pt x="29846" y="14922"/>
                      </a:cubicBezTo>
                      <a:lnTo>
                        <a:pt x="29846" y="233675"/>
                      </a:lnTo>
                      <a:cubicBezTo>
                        <a:pt x="29846" y="241896"/>
                        <a:pt x="23179" y="248597"/>
                        <a:pt x="14923" y="248597"/>
                      </a:cubicBezTo>
                      <a:close/>
                    </a:path>
                  </a:pathLst>
                </a:custGeom>
                <a:solidFill>
                  <a:schemeClr val="tx1"/>
                </a:solidFill>
                <a:ln w="3454" cap="flat">
                  <a:noFill/>
                  <a:prstDash val="solid"/>
                  <a:miter/>
                </a:ln>
              </p:spPr>
              <p:txBody>
                <a:bodyPr rtlCol="0" anchor="ctr"/>
                <a:lstStyle/>
                <a:p>
                  <a:endParaRPr lang="en-ES"/>
                </a:p>
              </p:txBody>
            </p:sp>
            <p:sp>
              <p:nvSpPr>
                <p:cNvPr id="91" name="Freeform 90">
                  <a:extLst>
                    <a:ext uri="{FF2B5EF4-FFF2-40B4-BE49-F238E27FC236}">
                      <a16:creationId xmlns:a16="http://schemas.microsoft.com/office/drawing/2014/main" id="{0B6B153A-7572-7B9E-1AEB-6B8B99BD8261}"/>
                    </a:ext>
                  </a:extLst>
                </p:cNvPr>
                <p:cNvSpPr/>
                <p:nvPr/>
              </p:nvSpPr>
              <p:spPr>
                <a:xfrm>
                  <a:off x="6969681" y="2040304"/>
                  <a:ext cx="29845" cy="248597"/>
                </a:xfrm>
                <a:custGeom>
                  <a:avLst/>
                  <a:gdLst>
                    <a:gd name="connsiteX0" fmla="*/ 14923 w 29845"/>
                    <a:gd name="connsiteY0" fmla="*/ 248597 h 248597"/>
                    <a:gd name="connsiteX1" fmla="*/ 0 w 29845"/>
                    <a:gd name="connsiteY1" fmla="*/ 233675 h 248597"/>
                    <a:gd name="connsiteX2" fmla="*/ 0 w 29845"/>
                    <a:gd name="connsiteY2" fmla="*/ 14922 h 248597"/>
                    <a:gd name="connsiteX3" fmla="*/ 14923 w 29845"/>
                    <a:gd name="connsiteY3" fmla="*/ 0 h 248597"/>
                    <a:gd name="connsiteX4" fmla="*/ 29846 w 29845"/>
                    <a:gd name="connsiteY4" fmla="*/ 14922 h 248597"/>
                    <a:gd name="connsiteX5" fmla="*/ 29846 w 29845"/>
                    <a:gd name="connsiteY5" fmla="*/ 233675 h 248597"/>
                    <a:gd name="connsiteX6" fmla="*/ 14923 w 29845"/>
                    <a:gd name="connsiteY6" fmla="*/ 248597 h 24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45" h="248597">
                      <a:moveTo>
                        <a:pt x="14923" y="248597"/>
                      </a:moveTo>
                      <a:cubicBezTo>
                        <a:pt x="6702" y="248597"/>
                        <a:pt x="0" y="241931"/>
                        <a:pt x="0" y="233675"/>
                      </a:cubicBezTo>
                      <a:lnTo>
                        <a:pt x="0" y="14922"/>
                      </a:lnTo>
                      <a:cubicBezTo>
                        <a:pt x="0" y="6701"/>
                        <a:pt x="6667" y="0"/>
                        <a:pt x="14923" y="0"/>
                      </a:cubicBezTo>
                      <a:cubicBezTo>
                        <a:pt x="23179" y="0"/>
                        <a:pt x="29846" y="6667"/>
                        <a:pt x="29846" y="14922"/>
                      </a:cubicBezTo>
                      <a:lnTo>
                        <a:pt x="29846" y="233675"/>
                      </a:lnTo>
                      <a:cubicBezTo>
                        <a:pt x="29846" y="241896"/>
                        <a:pt x="23179" y="248597"/>
                        <a:pt x="14923" y="248597"/>
                      </a:cubicBezTo>
                      <a:close/>
                    </a:path>
                  </a:pathLst>
                </a:custGeom>
                <a:solidFill>
                  <a:schemeClr val="tx1"/>
                </a:solidFill>
                <a:ln w="3454" cap="flat">
                  <a:noFill/>
                  <a:prstDash val="solid"/>
                  <a:miter/>
                </a:ln>
              </p:spPr>
              <p:txBody>
                <a:bodyPr rtlCol="0" anchor="ctr"/>
                <a:lstStyle/>
                <a:p>
                  <a:endParaRPr lang="en-ES"/>
                </a:p>
              </p:txBody>
            </p:sp>
            <p:grpSp>
              <p:nvGrpSpPr>
                <p:cNvPr id="92" name="Graphic 82">
                  <a:extLst>
                    <a:ext uri="{FF2B5EF4-FFF2-40B4-BE49-F238E27FC236}">
                      <a16:creationId xmlns:a16="http://schemas.microsoft.com/office/drawing/2014/main" id="{70359A98-8E98-C201-CCC2-DED747BE81E4}"/>
                    </a:ext>
                  </a:extLst>
                </p:cNvPr>
                <p:cNvGrpSpPr/>
                <p:nvPr/>
              </p:nvGrpSpPr>
              <p:grpSpPr>
                <a:xfrm>
                  <a:off x="6614050" y="1731915"/>
                  <a:ext cx="184223" cy="168529"/>
                  <a:chOff x="6614050" y="1731915"/>
                  <a:chExt cx="184223" cy="168529"/>
                </a:xfrm>
              </p:grpSpPr>
              <p:sp>
                <p:nvSpPr>
                  <p:cNvPr id="93" name="Freeform 92">
                    <a:extLst>
                      <a:ext uri="{FF2B5EF4-FFF2-40B4-BE49-F238E27FC236}">
                        <a16:creationId xmlns:a16="http://schemas.microsoft.com/office/drawing/2014/main" id="{29177934-4C52-A3BE-61BE-BFB039157C96}"/>
                      </a:ext>
                    </a:extLst>
                  </p:cNvPr>
                  <p:cNvSpPr/>
                  <p:nvPr/>
                </p:nvSpPr>
                <p:spPr>
                  <a:xfrm>
                    <a:off x="6633982" y="1751846"/>
                    <a:ext cx="144428" cy="128737"/>
                  </a:xfrm>
                  <a:custGeom>
                    <a:avLst/>
                    <a:gdLst>
                      <a:gd name="connsiteX0" fmla="*/ 72197 w 144428"/>
                      <a:gd name="connsiteY0" fmla="*/ 128737 h 128737"/>
                      <a:gd name="connsiteX1" fmla="*/ 144429 w 144428"/>
                      <a:gd name="connsiteY1" fmla="*/ 71985 h 128737"/>
                      <a:gd name="connsiteX2" fmla="*/ 144429 w 144428"/>
                      <a:gd name="connsiteY2" fmla="*/ 0 h 128737"/>
                      <a:gd name="connsiteX3" fmla="*/ 0 w 144428"/>
                      <a:gd name="connsiteY3" fmla="*/ 0 h 128737"/>
                      <a:gd name="connsiteX4" fmla="*/ 0 w 144428"/>
                      <a:gd name="connsiteY4" fmla="*/ 71985 h 128737"/>
                      <a:gd name="connsiteX5" fmla="*/ 72231 w 144428"/>
                      <a:gd name="connsiteY5" fmla="*/ 128737 h 1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28" h="128737">
                        <a:moveTo>
                          <a:pt x="72197" y="128737"/>
                        </a:moveTo>
                        <a:cubicBezTo>
                          <a:pt x="72197" y="128737"/>
                          <a:pt x="144429" y="115404"/>
                          <a:pt x="144429" y="71985"/>
                        </a:cubicBezTo>
                        <a:lnTo>
                          <a:pt x="144429" y="0"/>
                        </a:lnTo>
                        <a:lnTo>
                          <a:pt x="0" y="0"/>
                        </a:lnTo>
                        <a:lnTo>
                          <a:pt x="0" y="71985"/>
                        </a:lnTo>
                        <a:cubicBezTo>
                          <a:pt x="0" y="115404"/>
                          <a:pt x="72231" y="128737"/>
                          <a:pt x="72231" y="128737"/>
                        </a:cubicBezTo>
                        <a:close/>
                      </a:path>
                    </a:pathLst>
                  </a:custGeom>
                  <a:solidFill>
                    <a:srgbClr val="FFFFFF"/>
                  </a:solidFill>
                  <a:ln w="3454" cap="flat">
                    <a:noFill/>
                    <a:prstDash val="solid"/>
                    <a:miter/>
                  </a:ln>
                </p:spPr>
                <p:txBody>
                  <a:bodyPr rtlCol="0" anchor="ctr"/>
                  <a:lstStyle/>
                  <a:p>
                    <a:endParaRPr lang="en-ES"/>
                  </a:p>
                </p:txBody>
              </p:sp>
              <p:sp>
                <p:nvSpPr>
                  <p:cNvPr id="94" name="Freeform 93">
                    <a:extLst>
                      <a:ext uri="{FF2B5EF4-FFF2-40B4-BE49-F238E27FC236}">
                        <a16:creationId xmlns:a16="http://schemas.microsoft.com/office/drawing/2014/main" id="{E9149DA7-0062-688B-A32D-1B0C180F0CDF}"/>
                      </a:ext>
                    </a:extLst>
                  </p:cNvPr>
                  <p:cNvSpPr/>
                  <p:nvPr/>
                </p:nvSpPr>
                <p:spPr>
                  <a:xfrm>
                    <a:off x="6614050" y="1731915"/>
                    <a:ext cx="184223" cy="168529"/>
                  </a:xfrm>
                  <a:custGeom>
                    <a:avLst/>
                    <a:gdLst>
                      <a:gd name="connsiteX0" fmla="*/ 92129 w 184223"/>
                      <a:gd name="connsiteY0" fmla="*/ 168529 h 168529"/>
                      <a:gd name="connsiteX1" fmla="*/ 88502 w 184223"/>
                      <a:gd name="connsiteY1" fmla="*/ 168184 h 168529"/>
                      <a:gd name="connsiteX2" fmla="*/ 0 w 184223"/>
                      <a:gd name="connsiteY2" fmla="*/ 91881 h 168529"/>
                      <a:gd name="connsiteX3" fmla="*/ 0 w 184223"/>
                      <a:gd name="connsiteY3" fmla="*/ 19896 h 168529"/>
                      <a:gd name="connsiteX4" fmla="*/ 19897 w 184223"/>
                      <a:gd name="connsiteY4" fmla="*/ 0 h 168529"/>
                      <a:gd name="connsiteX5" fmla="*/ 164326 w 184223"/>
                      <a:gd name="connsiteY5" fmla="*/ 0 h 168529"/>
                      <a:gd name="connsiteX6" fmla="*/ 184223 w 184223"/>
                      <a:gd name="connsiteY6" fmla="*/ 19896 h 168529"/>
                      <a:gd name="connsiteX7" fmla="*/ 184223 w 184223"/>
                      <a:gd name="connsiteY7" fmla="*/ 91881 h 168529"/>
                      <a:gd name="connsiteX8" fmla="*/ 95722 w 184223"/>
                      <a:gd name="connsiteY8" fmla="*/ 168184 h 168529"/>
                      <a:gd name="connsiteX9" fmla="*/ 92094 w 184223"/>
                      <a:gd name="connsiteY9" fmla="*/ 168529 h 168529"/>
                      <a:gd name="connsiteX10" fmla="*/ 39795 w 184223"/>
                      <a:gd name="connsiteY10" fmla="*/ 39792 h 168529"/>
                      <a:gd name="connsiteX11" fmla="*/ 39795 w 184223"/>
                      <a:gd name="connsiteY11" fmla="*/ 91881 h 168529"/>
                      <a:gd name="connsiteX12" fmla="*/ 92129 w 184223"/>
                      <a:gd name="connsiteY12" fmla="*/ 128288 h 168529"/>
                      <a:gd name="connsiteX13" fmla="*/ 144463 w 184223"/>
                      <a:gd name="connsiteY13" fmla="*/ 91881 h 168529"/>
                      <a:gd name="connsiteX14" fmla="*/ 144463 w 184223"/>
                      <a:gd name="connsiteY14" fmla="*/ 39792 h 168529"/>
                      <a:gd name="connsiteX15" fmla="*/ 39795 w 184223"/>
                      <a:gd name="connsiteY15" fmla="*/ 39792 h 16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223" h="168529">
                        <a:moveTo>
                          <a:pt x="92129" y="168529"/>
                        </a:moveTo>
                        <a:cubicBezTo>
                          <a:pt x="90920" y="168529"/>
                          <a:pt x="89711" y="168426"/>
                          <a:pt x="88502" y="168184"/>
                        </a:cubicBezTo>
                        <a:cubicBezTo>
                          <a:pt x="55616" y="162105"/>
                          <a:pt x="0" y="139203"/>
                          <a:pt x="0" y="91881"/>
                        </a:cubicBezTo>
                        <a:lnTo>
                          <a:pt x="0" y="19896"/>
                        </a:lnTo>
                        <a:cubicBezTo>
                          <a:pt x="0" y="8912"/>
                          <a:pt x="8912" y="0"/>
                          <a:pt x="19897" y="0"/>
                        </a:cubicBezTo>
                        <a:lnTo>
                          <a:pt x="164326" y="0"/>
                        </a:lnTo>
                        <a:cubicBezTo>
                          <a:pt x="175311" y="0"/>
                          <a:pt x="184223" y="8912"/>
                          <a:pt x="184223" y="19896"/>
                        </a:cubicBezTo>
                        <a:lnTo>
                          <a:pt x="184223" y="91881"/>
                        </a:lnTo>
                        <a:cubicBezTo>
                          <a:pt x="184223" y="139203"/>
                          <a:pt x="128607" y="162105"/>
                          <a:pt x="95722" y="168184"/>
                        </a:cubicBezTo>
                        <a:cubicBezTo>
                          <a:pt x="94512" y="168391"/>
                          <a:pt x="93338" y="168529"/>
                          <a:pt x="92094" y="168529"/>
                        </a:cubicBezTo>
                        <a:close/>
                        <a:moveTo>
                          <a:pt x="39795" y="39792"/>
                        </a:moveTo>
                        <a:lnTo>
                          <a:pt x="39795" y="91881"/>
                        </a:lnTo>
                        <a:cubicBezTo>
                          <a:pt x="39795" y="112123"/>
                          <a:pt x="76791" y="124627"/>
                          <a:pt x="92129" y="128288"/>
                        </a:cubicBezTo>
                        <a:cubicBezTo>
                          <a:pt x="107466" y="124592"/>
                          <a:pt x="144463" y="112123"/>
                          <a:pt x="144463" y="91881"/>
                        </a:cubicBezTo>
                        <a:lnTo>
                          <a:pt x="144463" y="39792"/>
                        </a:lnTo>
                        <a:lnTo>
                          <a:pt x="39795" y="39792"/>
                        </a:lnTo>
                        <a:close/>
                      </a:path>
                    </a:pathLst>
                  </a:custGeom>
                  <a:solidFill>
                    <a:schemeClr val="tx1"/>
                  </a:solidFill>
                  <a:ln w="3454" cap="flat">
                    <a:noFill/>
                    <a:prstDash val="solid"/>
                    <a:miter/>
                  </a:ln>
                </p:spPr>
                <p:txBody>
                  <a:bodyPr rtlCol="0" anchor="ctr"/>
                  <a:lstStyle/>
                  <a:p>
                    <a:endParaRPr lang="en-ES"/>
                  </a:p>
                </p:txBody>
              </p:sp>
            </p:grpSp>
          </p:grpSp>
        </p:grpSp>
        <p:grpSp>
          <p:nvGrpSpPr>
            <p:cNvPr id="95" name="Graphic 82">
              <a:extLst>
                <a:ext uri="{FF2B5EF4-FFF2-40B4-BE49-F238E27FC236}">
                  <a16:creationId xmlns:a16="http://schemas.microsoft.com/office/drawing/2014/main" id="{F150DDC9-C7E8-6FEE-3A12-1D78C08D1449}"/>
                </a:ext>
              </a:extLst>
            </p:cNvPr>
            <p:cNvGrpSpPr/>
            <p:nvPr/>
          </p:nvGrpSpPr>
          <p:grpSpPr>
            <a:xfrm>
              <a:off x="6507230" y="1339355"/>
              <a:ext cx="377922" cy="473077"/>
              <a:chOff x="6507230" y="1339355"/>
              <a:chExt cx="377922" cy="473077"/>
            </a:xfrm>
          </p:grpSpPr>
          <p:grpSp>
            <p:nvGrpSpPr>
              <p:cNvPr id="96" name="Graphic 82">
                <a:extLst>
                  <a:ext uri="{FF2B5EF4-FFF2-40B4-BE49-F238E27FC236}">
                    <a16:creationId xmlns:a16="http://schemas.microsoft.com/office/drawing/2014/main" id="{D4FAECCF-5582-3877-2CD4-BCDA4C9EED47}"/>
                  </a:ext>
                </a:extLst>
              </p:cNvPr>
              <p:cNvGrpSpPr/>
              <p:nvPr/>
            </p:nvGrpSpPr>
            <p:grpSpPr>
              <a:xfrm>
                <a:off x="6507230" y="1339355"/>
                <a:ext cx="377922" cy="473077"/>
                <a:chOff x="6507230" y="1339355"/>
                <a:chExt cx="377922" cy="473077"/>
              </a:xfrm>
            </p:grpSpPr>
            <p:sp>
              <p:nvSpPr>
                <p:cNvPr id="97" name="Freeform 96">
                  <a:extLst>
                    <a:ext uri="{FF2B5EF4-FFF2-40B4-BE49-F238E27FC236}">
                      <a16:creationId xmlns:a16="http://schemas.microsoft.com/office/drawing/2014/main" id="{1286E964-CEEA-45EE-D37A-82258A141FB7}"/>
                    </a:ext>
                  </a:extLst>
                </p:cNvPr>
                <p:cNvSpPr/>
                <p:nvPr/>
              </p:nvSpPr>
              <p:spPr>
                <a:xfrm>
                  <a:off x="6527233" y="1359278"/>
                  <a:ext cx="338090" cy="433292"/>
                </a:xfrm>
                <a:custGeom>
                  <a:avLst/>
                  <a:gdLst>
                    <a:gd name="connsiteX0" fmla="*/ 338056 w 338090"/>
                    <a:gd name="connsiteY0" fmla="*/ 198823 h 433292"/>
                    <a:gd name="connsiteX1" fmla="*/ 338056 w 338090"/>
                    <a:gd name="connsiteY1" fmla="*/ 164350 h 433292"/>
                    <a:gd name="connsiteX2" fmla="*/ 228517 w 338090"/>
                    <a:gd name="connsiteY2" fmla="*/ 39550 h 433292"/>
                    <a:gd name="connsiteX3" fmla="*/ 180812 w 338090"/>
                    <a:gd name="connsiteY3" fmla="*/ 36442 h 433292"/>
                    <a:gd name="connsiteX4" fmla="*/ 23568 w 338090"/>
                    <a:gd name="connsiteY4" fmla="*/ 0 h 433292"/>
                    <a:gd name="connsiteX5" fmla="*/ 23326 w 338090"/>
                    <a:gd name="connsiteY5" fmla="*/ 178339 h 433292"/>
                    <a:gd name="connsiteX6" fmla="*/ 19872 w 338090"/>
                    <a:gd name="connsiteY6" fmla="*/ 232881 h 433292"/>
                    <a:gd name="connsiteX7" fmla="*/ 178981 w 338090"/>
                    <a:gd name="connsiteY7" fmla="*/ 433292 h 433292"/>
                    <a:gd name="connsiteX8" fmla="*/ 338091 w 338090"/>
                    <a:gd name="connsiteY8" fmla="*/ 232881 h 433292"/>
                    <a:gd name="connsiteX9" fmla="*/ 338091 w 338090"/>
                    <a:gd name="connsiteY9" fmla="*/ 198857 h 4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090" h="433292">
                      <a:moveTo>
                        <a:pt x="338056" y="198823"/>
                      </a:moveTo>
                      <a:lnTo>
                        <a:pt x="338056" y="164350"/>
                      </a:lnTo>
                      <a:cubicBezTo>
                        <a:pt x="338056" y="91052"/>
                        <a:pt x="291353" y="47806"/>
                        <a:pt x="228517" y="39550"/>
                      </a:cubicBezTo>
                      <a:cubicBezTo>
                        <a:pt x="213767" y="37616"/>
                        <a:pt x="197808" y="36442"/>
                        <a:pt x="180812" y="36442"/>
                      </a:cubicBezTo>
                      <a:cubicBezTo>
                        <a:pt x="86472" y="36442"/>
                        <a:pt x="23568" y="0"/>
                        <a:pt x="23568" y="0"/>
                      </a:cubicBezTo>
                      <a:cubicBezTo>
                        <a:pt x="-7798" y="72676"/>
                        <a:pt x="-7833" y="105767"/>
                        <a:pt x="23326" y="178339"/>
                      </a:cubicBezTo>
                      <a:cubicBezTo>
                        <a:pt x="21288" y="189600"/>
                        <a:pt x="19872" y="220964"/>
                        <a:pt x="19872" y="232881"/>
                      </a:cubicBezTo>
                      <a:cubicBezTo>
                        <a:pt x="19872" y="332603"/>
                        <a:pt x="91101" y="433292"/>
                        <a:pt x="178981" y="433292"/>
                      </a:cubicBezTo>
                      <a:cubicBezTo>
                        <a:pt x="266861" y="433292"/>
                        <a:pt x="338091" y="332568"/>
                        <a:pt x="338091" y="232881"/>
                      </a:cubicBezTo>
                      <a:lnTo>
                        <a:pt x="338091" y="198857"/>
                      </a:lnTo>
                      <a:close/>
                    </a:path>
                  </a:pathLst>
                </a:custGeom>
                <a:solidFill>
                  <a:srgbClr val="FFFFFF"/>
                </a:solidFill>
                <a:ln w="3454" cap="flat">
                  <a:noFill/>
                  <a:prstDash val="solid"/>
                  <a:miter/>
                </a:ln>
              </p:spPr>
              <p:txBody>
                <a:bodyPr rtlCol="0" anchor="ctr"/>
                <a:lstStyle/>
                <a:p>
                  <a:endParaRPr lang="en-ES"/>
                </a:p>
              </p:txBody>
            </p:sp>
            <p:sp>
              <p:nvSpPr>
                <p:cNvPr id="98" name="Freeform 97">
                  <a:extLst>
                    <a:ext uri="{FF2B5EF4-FFF2-40B4-BE49-F238E27FC236}">
                      <a16:creationId xmlns:a16="http://schemas.microsoft.com/office/drawing/2014/main" id="{8E2C49D6-587D-82E8-C747-0E6F9A8C8290}"/>
                    </a:ext>
                  </a:extLst>
                </p:cNvPr>
                <p:cNvSpPr/>
                <p:nvPr/>
              </p:nvSpPr>
              <p:spPr>
                <a:xfrm>
                  <a:off x="6507230" y="1339355"/>
                  <a:ext cx="377922" cy="473077"/>
                </a:xfrm>
                <a:custGeom>
                  <a:avLst/>
                  <a:gdLst>
                    <a:gd name="connsiteX0" fmla="*/ 198950 w 377922"/>
                    <a:gd name="connsiteY0" fmla="*/ 473043 h 473077"/>
                    <a:gd name="connsiteX1" fmla="*/ 19977 w 377922"/>
                    <a:gd name="connsiteY1" fmla="*/ 252735 h 473077"/>
                    <a:gd name="connsiteX2" fmla="*/ 22844 w 377922"/>
                    <a:gd name="connsiteY2" fmla="*/ 200888 h 473077"/>
                    <a:gd name="connsiteX3" fmla="*/ 25297 w 377922"/>
                    <a:gd name="connsiteY3" fmla="*/ 12013 h 473077"/>
                    <a:gd name="connsiteX4" fmla="*/ 37318 w 377922"/>
                    <a:gd name="connsiteY4" fmla="*/ 995 h 473077"/>
                    <a:gd name="connsiteX5" fmla="*/ 53519 w 377922"/>
                    <a:gd name="connsiteY5" fmla="*/ 2687 h 473077"/>
                    <a:gd name="connsiteX6" fmla="*/ 200781 w 377922"/>
                    <a:gd name="connsiteY6" fmla="*/ 36469 h 473077"/>
                    <a:gd name="connsiteX7" fmla="*/ 251077 w 377922"/>
                    <a:gd name="connsiteY7" fmla="*/ 39751 h 473077"/>
                    <a:gd name="connsiteX8" fmla="*/ 377922 w 377922"/>
                    <a:gd name="connsiteY8" fmla="*/ 184273 h 473077"/>
                    <a:gd name="connsiteX9" fmla="*/ 377922 w 377922"/>
                    <a:gd name="connsiteY9" fmla="*/ 252770 h 473077"/>
                    <a:gd name="connsiteX10" fmla="*/ 198950 w 377922"/>
                    <a:gd name="connsiteY10" fmla="*/ 473077 h 473077"/>
                    <a:gd name="connsiteX11" fmla="*/ 53934 w 377922"/>
                    <a:gd name="connsiteY11" fmla="*/ 46935 h 473077"/>
                    <a:gd name="connsiteX12" fmla="*/ 61603 w 377922"/>
                    <a:gd name="connsiteY12" fmla="*/ 190353 h 473077"/>
                    <a:gd name="connsiteX13" fmla="*/ 62915 w 377922"/>
                    <a:gd name="connsiteY13" fmla="*/ 201717 h 473077"/>
                    <a:gd name="connsiteX14" fmla="*/ 59772 w 377922"/>
                    <a:gd name="connsiteY14" fmla="*/ 252735 h 473077"/>
                    <a:gd name="connsiteX15" fmla="*/ 198984 w 377922"/>
                    <a:gd name="connsiteY15" fmla="*/ 433285 h 473077"/>
                    <a:gd name="connsiteX16" fmla="*/ 338197 w 377922"/>
                    <a:gd name="connsiteY16" fmla="*/ 252735 h 473077"/>
                    <a:gd name="connsiteX17" fmla="*/ 338197 w 377922"/>
                    <a:gd name="connsiteY17" fmla="*/ 184239 h 473077"/>
                    <a:gd name="connsiteX18" fmla="*/ 245964 w 377922"/>
                    <a:gd name="connsiteY18" fmla="*/ 79163 h 473077"/>
                    <a:gd name="connsiteX19" fmla="*/ 200850 w 377922"/>
                    <a:gd name="connsiteY19" fmla="*/ 76227 h 473077"/>
                    <a:gd name="connsiteX20" fmla="*/ 53969 w 377922"/>
                    <a:gd name="connsiteY20" fmla="*/ 46970 h 4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922" h="473077">
                      <a:moveTo>
                        <a:pt x="198950" y="473043"/>
                      </a:moveTo>
                      <a:cubicBezTo>
                        <a:pt x="93487" y="473043"/>
                        <a:pt x="19977" y="356948"/>
                        <a:pt x="19977" y="252735"/>
                      </a:cubicBezTo>
                      <a:cubicBezTo>
                        <a:pt x="19977" y="243340"/>
                        <a:pt x="20979" y="216604"/>
                        <a:pt x="22844" y="200888"/>
                      </a:cubicBezTo>
                      <a:cubicBezTo>
                        <a:pt x="-8383" y="126416"/>
                        <a:pt x="-7623" y="88316"/>
                        <a:pt x="25297" y="12013"/>
                      </a:cubicBezTo>
                      <a:cubicBezTo>
                        <a:pt x="27542" y="6798"/>
                        <a:pt x="31929" y="2791"/>
                        <a:pt x="37318" y="995"/>
                      </a:cubicBezTo>
                      <a:cubicBezTo>
                        <a:pt x="42707" y="-767"/>
                        <a:pt x="48614" y="-180"/>
                        <a:pt x="53519" y="2687"/>
                      </a:cubicBezTo>
                      <a:cubicBezTo>
                        <a:pt x="54072" y="2998"/>
                        <a:pt x="113488" y="36469"/>
                        <a:pt x="200781" y="36469"/>
                      </a:cubicBezTo>
                      <a:cubicBezTo>
                        <a:pt x="217500" y="36469"/>
                        <a:pt x="234392" y="37574"/>
                        <a:pt x="251077" y="39751"/>
                      </a:cubicBezTo>
                      <a:cubicBezTo>
                        <a:pt x="329319" y="50044"/>
                        <a:pt x="377922" y="105414"/>
                        <a:pt x="377922" y="184273"/>
                      </a:cubicBezTo>
                      <a:lnTo>
                        <a:pt x="377922" y="252770"/>
                      </a:lnTo>
                      <a:cubicBezTo>
                        <a:pt x="377922" y="356982"/>
                        <a:pt x="304413" y="473077"/>
                        <a:pt x="198950" y="473077"/>
                      </a:cubicBezTo>
                      <a:close/>
                      <a:moveTo>
                        <a:pt x="53934" y="46935"/>
                      </a:moveTo>
                      <a:cubicBezTo>
                        <a:pt x="32897" y="101304"/>
                        <a:pt x="35487" y="129559"/>
                        <a:pt x="61603" y="190353"/>
                      </a:cubicBezTo>
                      <a:cubicBezTo>
                        <a:pt x="63123" y="193945"/>
                        <a:pt x="63606" y="197883"/>
                        <a:pt x="62915" y="201717"/>
                      </a:cubicBezTo>
                      <a:cubicBezTo>
                        <a:pt x="61292" y="210732"/>
                        <a:pt x="59772" y="240093"/>
                        <a:pt x="59772" y="252735"/>
                      </a:cubicBezTo>
                      <a:cubicBezTo>
                        <a:pt x="59772" y="347207"/>
                        <a:pt x="126131" y="433285"/>
                        <a:pt x="198984" y="433285"/>
                      </a:cubicBezTo>
                      <a:cubicBezTo>
                        <a:pt x="271838" y="433285"/>
                        <a:pt x="338197" y="347241"/>
                        <a:pt x="338197" y="252735"/>
                      </a:cubicBezTo>
                      <a:lnTo>
                        <a:pt x="338197" y="184239"/>
                      </a:lnTo>
                      <a:cubicBezTo>
                        <a:pt x="338197" y="126036"/>
                        <a:pt x="303722" y="86727"/>
                        <a:pt x="245964" y="79163"/>
                      </a:cubicBezTo>
                      <a:cubicBezTo>
                        <a:pt x="231041" y="77194"/>
                        <a:pt x="215842" y="76227"/>
                        <a:pt x="200850" y="76227"/>
                      </a:cubicBezTo>
                      <a:cubicBezTo>
                        <a:pt x="133247" y="76227"/>
                        <a:pt x="81016" y="58576"/>
                        <a:pt x="53969" y="46970"/>
                      </a:cubicBezTo>
                      <a:close/>
                    </a:path>
                  </a:pathLst>
                </a:custGeom>
                <a:solidFill>
                  <a:schemeClr val="tx1"/>
                </a:solidFill>
                <a:ln w="3454" cap="flat">
                  <a:noFill/>
                  <a:prstDash val="solid"/>
                  <a:miter/>
                </a:ln>
              </p:spPr>
              <p:txBody>
                <a:bodyPr rtlCol="0" anchor="ctr"/>
                <a:lstStyle/>
                <a:p>
                  <a:endParaRPr lang="en-ES" dirty="0"/>
                </a:p>
              </p:txBody>
            </p:sp>
          </p:grpSp>
          <p:sp>
            <p:nvSpPr>
              <p:cNvPr id="99" name="Freeform 98">
                <a:extLst>
                  <a:ext uri="{FF2B5EF4-FFF2-40B4-BE49-F238E27FC236}">
                    <a16:creationId xmlns:a16="http://schemas.microsoft.com/office/drawing/2014/main" id="{1BAEF9D1-C365-E170-E792-56C2B8E2BFBC}"/>
                  </a:ext>
                </a:extLst>
              </p:cNvPr>
              <p:cNvSpPr/>
              <p:nvPr/>
            </p:nvSpPr>
            <p:spPr>
              <a:xfrm>
                <a:off x="6532180" y="1503424"/>
                <a:ext cx="278418" cy="53052"/>
              </a:xfrm>
              <a:custGeom>
                <a:avLst/>
                <a:gdLst>
                  <a:gd name="connsiteX0" fmla="*/ 106880 w 278418"/>
                  <a:gd name="connsiteY0" fmla="*/ 53053 h 53052"/>
                  <a:gd name="connsiteX1" fmla="*/ 4768 w 278418"/>
                  <a:gd name="connsiteY1" fmla="*/ 25834 h 53052"/>
                  <a:gd name="connsiteX2" fmla="*/ 4008 w 278418"/>
                  <a:gd name="connsiteY2" fmla="*/ 4764 h 53052"/>
                  <a:gd name="connsiteX3" fmla="*/ 24907 w 278418"/>
                  <a:gd name="connsiteY3" fmla="*/ 3866 h 53052"/>
                  <a:gd name="connsiteX4" fmla="*/ 200218 w 278418"/>
                  <a:gd name="connsiteY4" fmla="*/ 10394 h 53052"/>
                  <a:gd name="connsiteX5" fmla="*/ 270170 w 278418"/>
                  <a:gd name="connsiteY5" fmla="*/ 11534 h 53052"/>
                  <a:gd name="connsiteX6" fmla="*/ 276837 w 278418"/>
                  <a:gd name="connsiteY6" fmla="*/ 31533 h 53052"/>
                  <a:gd name="connsiteX7" fmla="*/ 256836 w 278418"/>
                  <a:gd name="connsiteY7" fmla="*/ 38200 h 53052"/>
                  <a:gd name="connsiteX8" fmla="*/ 256836 w 278418"/>
                  <a:gd name="connsiteY8" fmla="*/ 38200 h 53052"/>
                  <a:gd name="connsiteX9" fmla="*/ 207472 w 278418"/>
                  <a:gd name="connsiteY9" fmla="*/ 39340 h 53052"/>
                  <a:gd name="connsiteX10" fmla="*/ 106915 w 278418"/>
                  <a:gd name="connsiteY10" fmla="*/ 53053 h 5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18" h="53052">
                    <a:moveTo>
                      <a:pt x="106880" y="53053"/>
                    </a:moveTo>
                    <a:cubicBezTo>
                      <a:pt x="35167" y="53053"/>
                      <a:pt x="6357" y="27319"/>
                      <a:pt x="4768" y="25834"/>
                    </a:cubicBezTo>
                    <a:cubicBezTo>
                      <a:pt x="-1277" y="20238"/>
                      <a:pt x="-1622" y="10808"/>
                      <a:pt x="4008" y="4764"/>
                    </a:cubicBezTo>
                    <a:cubicBezTo>
                      <a:pt x="9570" y="-1212"/>
                      <a:pt x="18897" y="-1627"/>
                      <a:pt x="24907" y="3866"/>
                    </a:cubicBezTo>
                    <a:cubicBezTo>
                      <a:pt x="26047" y="4833"/>
                      <a:pt x="72405" y="42345"/>
                      <a:pt x="200218" y="10394"/>
                    </a:cubicBezTo>
                    <a:cubicBezTo>
                      <a:pt x="244055" y="-590"/>
                      <a:pt x="267614" y="10256"/>
                      <a:pt x="270170" y="11534"/>
                    </a:cubicBezTo>
                    <a:cubicBezTo>
                      <a:pt x="277528" y="15230"/>
                      <a:pt x="280533" y="24176"/>
                      <a:pt x="276837" y="31533"/>
                    </a:cubicBezTo>
                    <a:cubicBezTo>
                      <a:pt x="273141" y="38891"/>
                      <a:pt x="264194" y="41896"/>
                      <a:pt x="256836" y="38200"/>
                    </a:cubicBezTo>
                    <a:lnTo>
                      <a:pt x="256836" y="38200"/>
                    </a:lnTo>
                    <a:cubicBezTo>
                      <a:pt x="256836" y="38200"/>
                      <a:pt x="240186" y="31153"/>
                      <a:pt x="207472" y="39340"/>
                    </a:cubicBezTo>
                    <a:cubicBezTo>
                      <a:pt x="167263" y="49392"/>
                      <a:pt x="133997" y="53053"/>
                      <a:pt x="106915" y="53053"/>
                    </a:cubicBezTo>
                    <a:close/>
                  </a:path>
                </a:pathLst>
              </a:custGeom>
              <a:solidFill>
                <a:schemeClr val="tx1"/>
              </a:solidFill>
              <a:ln w="3454" cap="flat">
                <a:noFill/>
                <a:prstDash val="solid"/>
                <a:miter/>
              </a:ln>
            </p:spPr>
            <p:txBody>
              <a:bodyPr rtlCol="0" anchor="ctr"/>
              <a:lstStyle/>
              <a:p>
                <a:endParaRPr lang="en-ES"/>
              </a:p>
            </p:txBody>
          </p:sp>
        </p:grpSp>
        <p:grpSp>
          <p:nvGrpSpPr>
            <p:cNvPr id="100" name="Graphic 82">
              <a:extLst>
                <a:ext uri="{FF2B5EF4-FFF2-40B4-BE49-F238E27FC236}">
                  <a16:creationId xmlns:a16="http://schemas.microsoft.com/office/drawing/2014/main" id="{CBD9209C-CA2C-0CE0-D2C1-4A5EBEA0DC74}"/>
                </a:ext>
              </a:extLst>
            </p:cNvPr>
            <p:cNvGrpSpPr/>
            <p:nvPr/>
          </p:nvGrpSpPr>
          <p:grpSpPr>
            <a:xfrm>
              <a:off x="6666419" y="1438793"/>
              <a:ext cx="318219" cy="338025"/>
              <a:chOff x="6666419" y="1438793"/>
              <a:chExt cx="318219" cy="338025"/>
            </a:xfrm>
          </p:grpSpPr>
          <p:sp>
            <p:nvSpPr>
              <p:cNvPr id="101" name="Freeform 100">
                <a:extLst>
                  <a:ext uri="{FF2B5EF4-FFF2-40B4-BE49-F238E27FC236}">
                    <a16:creationId xmlns:a16="http://schemas.microsoft.com/office/drawing/2014/main" id="{6A3682C8-023C-081B-7C59-A9B582B8BB05}"/>
                  </a:ext>
                </a:extLst>
              </p:cNvPr>
              <p:cNvSpPr/>
              <p:nvPr/>
            </p:nvSpPr>
            <p:spPr>
              <a:xfrm>
                <a:off x="6666419" y="1438793"/>
                <a:ext cx="318219" cy="338025"/>
              </a:xfrm>
              <a:custGeom>
                <a:avLst/>
                <a:gdLst>
                  <a:gd name="connsiteX0" fmla="*/ 318219 w 318219"/>
                  <a:gd name="connsiteY0" fmla="*/ 169013 h 338025"/>
                  <a:gd name="connsiteX1" fmla="*/ 159110 w 318219"/>
                  <a:gd name="connsiteY1" fmla="*/ 338026 h 338025"/>
                  <a:gd name="connsiteX2" fmla="*/ 0 w 318219"/>
                  <a:gd name="connsiteY2" fmla="*/ 169013 h 338025"/>
                  <a:gd name="connsiteX3" fmla="*/ 159110 w 318219"/>
                  <a:gd name="connsiteY3" fmla="*/ 0 h 338025"/>
                  <a:gd name="connsiteX4" fmla="*/ 318219 w 318219"/>
                  <a:gd name="connsiteY4" fmla="*/ 169013 h 3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19" h="338025">
                    <a:moveTo>
                      <a:pt x="318219" y="169013"/>
                    </a:moveTo>
                    <a:cubicBezTo>
                      <a:pt x="318219" y="262356"/>
                      <a:pt x="246983" y="338026"/>
                      <a:pt x="159110" y="338026"/>
                    </a:cubicBezTo>
                    <a:cubicBezTo>
                      <a:pt x="71236" y="338026"/>
                      <a:pt x="0" y="262356"/>
                      <a:pt x="0" y="169013"/>
                    </a:cubicBezTo>
                    <a:cubicBezTo>
                      <a:pt x="0" y="75670"/>
                      <a:pt x="71236" y="0"/>
                      <a:pt x="159110" y="0"/>
                    </a:cubicBezTo>
                    <a:cubicBezTo>
                      <a:pt x="246983" y="0"/>
                      <a:pt x="318219" y="75670"/>
                      <a:pt x="318219" y="169013"/>
                    </a:cubicBezTo>
                    <a:close/>
                  </a:path>
                </a:pathLst>
              </a:custGeom>
              <a:solidFill>
                <a:srgbClr val="C223B8"/>
              </a:solidFill>
              <a:ln w="3454" cap="flat">
                <a:noFill/>
                <a:prstDash val="solid"/>
                <a:miter/>
              </a:ln>
            </p:spPr>
            <p:txBody>
              <a:bodyPr rtlCol="0" anchor="ctr"/>
              <a:lstStyle/>
              <a:p>
                <a:endParaRPr lang="en-ES"/>
              </a:p>
            </p:txBody>
          </p:sp>
          <p:sp>
            <p:nvSpPr>
              <p:cNvPr id="102" name="Freeform 101">
                <a:extLst>
                  <a:ext uri="{FF2B5EF4-FFF2-40B4-BE49-F238E27FC236}">
                    <a16:creationId xmlns:a16="http://schemas.microsoft.com/office/drawing/2014/main" id="{08CBD971-EB67-066E-26E4-297088493C27}"/>
                  </a:ext>
                </a:extLst>
              </p:cNvPr>
              <p:cNvSpPr/>
              <p:nvPr/>
            </p:nvSpPr>
            <p:spPr>
              <a:xfrm>
                <a:off x="6760934" y="1626701"/>
                <a:ext cx="129258" cy="45595"/>
              </a:xfrm>
              <a:custGeom>
                <a:avLst/>
                <a:gdLst>
                  <a:gd name="connsiteX0" fmla="*/ 114304 w 129258"/>
                  <a:gd name="connsiteY0" fmla="*/ 45595 h 45595"/>
                  <a:gd name="connsiteX1" fmla="*/ 106289 w 129258"/>
                  <a:gd name="connsiteY1" fmla="*/ 43246 h 45595"/>
                  <a:gd name="connsiteX2" fmla="*/ 22935 w 129258"/>
                  <a:gd name="connsiteY2" fmla="*/ 43246 h 45595"/>
                  <a:gd name="connsiteX3" fmla="*/ 2347 w 129258"/>
                  <a:gd name="connsiteY3" fmla="*/ 38721 h 45595"/>
                  <a:gd name="connsiteX4" fmla="*/ 6872 w 129258"/>
                  <a:gd name="connsiteY4" fmla="*/ 18134 h 45595"/>
                  <a:gd name="connsiteX5" fmla="*/ 122387 w 129258"/>
                  <a:gd name="connsiteY5" fmla="*/ 18134 h 45595"/>
                  <a:gd name="connsiteX6" fmla="*/ 126912 w 129258"/>
                  <a:gd name="connsiteY6" fmla="*/ 38721 h 45595"/>
                  <a:gd name="connsiteX7" fmla="*/ 114338 w 129258"/>
                  <a:gd name="connsiteY7" fmla="*/ 45595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58" h="45595">
                    <a:moveTo>
                      <a:pt x="114304" y="45595"/>
                    </a:moveTo>
                    <a:cubicBezTo>
                      <a:pt x="111540" y="45595"/>
                      <a:pt x="108742" y="44835"/>
                      <a:pt x="106289" y="43246"/>
                    </a:cubicBezTo>
                    <a:cubicBezTo>
                      <a:pt x="77860" y="25043"/>
                      <a:pt x="51365" y="25043"/>
                      <a:pt x="22935" y="43246"/>
                    </a:cubicBezTo>
                    <a:cubicBezTo>
                      <a:pt x="16026" y="47668"/>
                      <a:pt x="6803" y="45664"/>
                      <a:pt x="2347" y="38721"/>
                    </a:cubicBezTo>
                    <a:cubicBezTo>
                      <a:pt x="-2075" y="31778"/>
                      <a:pt x="-72" y="22556"/>
                      <a:pt x="6872" y="18134"/>
                    </a:cubicBezTo>
                    <a:cubicBezTo>
                      <a:pt x="44628" y="-6045"/>
                      <a:pt x="84596" y="-6045"/>
                      <a:pt x="122387" y="18134"/>
                    </a:cubicBezTo>
                    <a:cubicBezTo>
                      <a:pt x="129330" y="22590"/>
                      <a:pt x="131334" y="31813"/>
                      <a:pt x="126912" y="38721"/>
                    </a:cubicBezTo>
                    <a:cubicBezTo>
                      <a:pt x="124045" y="43177"/>
                      <a:pt x="119243" y="45595"/>
                      <a:pt x="114338" y="45595"/>
                    </a:cubicBezTo>
                    <a:close/>
                  </a:path>
                </a:pathLst>
              </a:custGeom>
              <a:solidFill>
                <a:srgbClr val="1B214A"/>
              </a:solidFill>
              <a:ln w="3454" cap="flat">
                <a:noFill/>
                <a:prstDash val="solid"/>
                <a:miter/>
              </a:ln>
            </p:spPr>
            <p:txBody>
              <a:bodyPr rtlCol="0" anchor="ctr"/>
              <a:lstStyle/>
              <a:p>
                <a:endParaRPr lang="en-ES"/>
              </a:p>
            </p:txBody>
          </p:sp>
          <p:sp>
            <p:nvSpPr>
              <p:cNvPr id="103" name="Freeform 102">
                <a:extLst>
                  <a:ext uri="{FF2B5EF4-FFF2-40B4-BE49-F238E27FC236}">
                    <a16:creationId xmlns:a16="http://schemas.microsoft.com/office/drawing/2014/main" id="{CB8188B7-552F-7A0F-156B-A9D167928714}"/>
                  </a:ext>
                </a:extLst>
              </p:cNvPr>
              <p:cNvSpPr/>
              <p:nvPr/>
            </p:nvSpPr>
            <p:spPr>
              <a:xfrm>
                <a:off x="6731023" y="1543181"/>
                <a:ext cx="69592" cy="49703"/>
              </a:xfrm>
              <a:custGeom>
                <a:avLst/>
                <a:gdLst>
                  <a:gd name="connsiteX0" fmla="*/ 14951 w 69592"/>
                  <a:gd name="connsiteY0" fmla="*/ 49703 h 49703"/>
                  <a:gd name="connsiteX1" fmla="*/ 1582 w 69592"/>
                  <a:gd name="connsiteY1" fmla="*/ 41448 h 49703"/>
                  <a:gd name="connsiteX2" fmla="*/ 8249 w 69592"/>
                  <a:gd name="connsiteY2" fmla="*/ 21448 h 49703"/>
                  <a:gd name="connsiteX3" fmla="*/ 48009 w 69592"/>
                  <a:gd name="connsiteY3" fmla="*/ 1552 h 49703"/>
                  <a:gd name="connsiteX4" fmla="*/ 68010 w 69592"/>
                  <a:gd name="connsiteY4" fmla="*/ 8218 h 49703"/>
                  <a:gd name="connsiteX5" fmla="*/ 61343 w 69592"/>
                  <a:gd name="connsiteY5" fmla="*/ 28218 h 49703"/>
                  <a:gd name="connsiteX6" fmla="*/ 21583 w 69592"/>
                  <a:gd name="connsiteY6" fmla="*/ 48114 h 49703"/>
                  <a:gd name="connsiteX7" fmla="*/ 14916 w 69592"/>
                  <a:gd name="connsiteY7" fmla="*/ 49703 h 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2" h="49703">
                    <a:moveTo>
                      <a:pt x="14951" y="49703"/>
                    </a:moveTo>
                    <a:cubicBezTo>
                      <a:pt x="9493" y="49703"/>
                      <a:pt x="4208" y="46698"/>
                      <a:pt x="1582" y="41448"/>
                    </a:cubicBezTo>
                    <a:cubicBezTo>
                      <a:pt x="-2114" y="34090"/>
                      <a:pt x="891" y="25109"/>
                      <a:pt x="8249" y="21448"/>
                    </a:cubicBezTo>
                    <a:lnTo>
                      <a:pt x="48009" y="1552"/>
                    </a:lnTo>
                    <a:cubicBezTo>
                      <a:pt x="55402" y="-2075"/>
                      <a:pt x="64349" y="861"/>
                      <a:pt x="68010" y="8218"/>
                    </a:cubicBezTo>
                    <a:cubicBezTo>
                      <a:pt x="71706" y="15576"/>
                      <a:pt x="68701" y="24557"/>
                      <a:pt x="61343" y="28218"/>
                    </a:cubicBezTo>
                    <a:lnTo>
                      <a:pt x="21583" y="48114"/>
                    </a:lnTo>
                    <a:cubicBezTo>
                      <a:pt x="19442" y="49185"/>
                      <a:pt x="17162" y="49703"/>
                      <a:pt x="14916" y="49703"/>
                    </a:cubicBezTo>
                    <a:close/>
                  </a:path>
                </a:pathLst>
              </a:custGeom>
              <a:solidFill>
                <a:srgbClr val="1B214A"/>
              </a:solidFill>
              <a:ln w="3454" cap="flat">
                <a:noFill/>
                <a:prstDash val="solid"/>
                <a:miter/>
              </a:ln>
            </p:spPr>
            <p:txBody>
              <a:bodyPr rtlCol="0" anchor="ctr"/>
              <a:lstStyle/>
              <a:p>
                <a:endParaRPr lang="en-ES"/>
              </a:p>
            </p:txBody>
          </p:sp>
          <p:sp>
            <p:nvSpPr>
              <p:cNvPr id="104" name="Freeform 103">
                <a:extLst>
                  <a:ext uri="{FF2B5EF4-FFF2-40B4-BE49-F238E27FC236}">
                    <a16:creationId xmlns:a16="http://schemas.microsoft.com/office/drawing/2014/main" id="{E299B811-04D9-FC79-184A-89022878307F}"/>
                  </a:ext>
                </a:extLst>
              </p:cNvPr>
              <p:cNvSpPr/>
              <p:nvPr/>
            </p:nvSpPr>
            <p:spPr>
              <a:xfrm>
                <a:off x="6850373" y="1543166"/>
                <a:ext cx="69592" cy="49718"/>
              </a:xfrm>
              <a:custGeom>
                <a:avLst/>
                <a:gdLst>
                  <a:gd name="connsiteX0" fmla="*/ 54676 w 69592"/>
                  <a:gd name="connsiteY0" fmla="*/ 49718 h 49718"/>
                  <a:gd name="connsiteX1" fmla="*/ 48009 w 69592"/>
                  <a:gd name="connsiteY1" fmla="*/ 48129 h 49718"/>
                  <a:gd name="connsiteX2" fmla="*/ 8249 w 69592"/>
                  <a:gd name="connsiteY2" fmla="*/ 28233 h 49718"/>
                  <a:gd name="connsiteX3" fmla="*/ 1582 w 69592"/>
                  <a:gd name="connsiteY3" fmla="*/ 8233 h 49718"/>
                  <a:gd name="connsiteX4" fmla="*/ 21583 w 69592"/>
                  <a:gd name="connsiteY4" fmla="*/ 1567 h 49718"/>
                  <a:gd name="connsiteX5" fmla="*/ 61343 w 69592"/>
                  <a:gd name="connsiteY5" fmla="*/ 21463 h 49718"/>
                  <a:gd name="connsiteX6" fmla="*/ 68010 w 69592"/>
                  <a:gd name="connsiteY6" fmla="*/ 41463 h 49718"/>
                  <a:gd name="connsiteX7" fmla="*/ 54642 w 69592"/>
                  <a:gd name="connsiteY7" fmla="*/ 49718 h 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2" h="49718">
                    <a:moveTo>
                      <a:pt x="54676" y="49718"/>
                    </a:moveTo>
                    <a:cubicBezTo>
                      <a:pt x="52431" y="49718"/>
                      <a:pt x="50151" y="49200"/>
                      <a:pt x="48009" y="48129"/>
                    </a:cubicBezTo>
                    <a:lnTo>
                      <a:pt x="8249" y="28233"/>
                    </a:lnTo>
                    <a:cubicBezTo>
                      <a:pt x="891" y="24537"/>
                      <a:pt x="-2114" y="15591"/>
                      <a:pt x="1582" y="8233"/>
                    </a:cubicBezTo>
                    <a:cubicBezTo>
                      <a:pt x="5278" y="876"/>
                      <a:pt x="14225" y="-2094"/>
                      <a:pt x="21583" y="1567"/>
                    </a:cubicBezTo>
                    <a:lnTo>
                      <a:pt x="61343" y="21463"/>
                    </a:lnTo>
                    <a:cubicBezTo>
                      <a:pt x="68701" y="25159"/>
                      <a:pt x="71707" y="34105"/>
                      <a:pt x="68010" y="41463"/>
                    </a:cubicBezTo>
                    <a:cubicBezTo>
                      <a:pt x="65385" y="46679"/>
                      <a:pt x="60134" y="49718"/>
                      <a:pt x="54642" y="49718"/>
                    </a:cubicBezTo>
                    <a:close/>
                  </a:path>
                </a:pathLst>
              </a:custGeom>
              <a:solidFill>
                <a:srgbClr val="1B214A"/>
              </a:solidFill>
              <a:ln w="3454" cap="flat">
                <a:noFill/>
                <a:prstDash val="solid"/>
                <a:miter/>
              </a:ln>
            </p:spPr>
            <p:txBody>
              <a:bodyPr rtlCol="0" anchor="ctr"/>
              <a:lstStyle/>
              <a:p>
                <a:endParaRPr lang="en-ES"/>
              </a:p>
            </p:txBody>
          </p:sp>
        </p:grpSp>
      </p:grpSp>
      <p:grpSp>
        <p:nvGrpSpPr>
          <p:cNvPr id="10" name="Group 9">
            <a:extLst>
              <a:ext uri="{FF2B5EF4-FFF2-40B4-BE49-F238E27FC236}">
                <a16:creationId xmlns:a16="http://schemas.microsoft.com/office/drawing/2014/main" id="{C6564959-8BFF-BD04-2D68-D0178B8C4F95}"/>
              </a:ext>
            </a:extLst>
          </p:cNvPr>
          <p:cNvGrpSpPr/>
          <p:nvPr/>
        </p:nvGrpSpPr>
        <p:grpSpPr>
          <a:xfrm>
            <a:off x="1610188" y="2267280"/>
            <a:ext cx="3081555" cy="3303742"/>
            <a:chOff x="2481045" y="2841593"/>
            <a:chExt cx="1144667" cy="1227200"/>
          </a:xfrm>
        </p:grpSpPr>
        <p:sp>
          <p:nvSpPr>
            <p:cNvPr id="12" name="Freeform 11">
              <a:extLst>
                <a:ext uri="{FF2B5EF4-FFF2-40B4-BE49-F238E27FC236}">
                  <a16:creationId xmlns:a16="http://schemas.microsoft.com/office/drawing/2014/main" id="{6AE4356E-BD80-09AA-6FEE-509B5B9DB10E}"/>
                </a:ext>
              </a:extLst>
            </p:cNvPr>
            <p:cNvSpPr/>
            <p:nvPr/>
          </p:nvSpPr>
          <p:spPr>
            <a:xfrm>
              <a:off x="2619170" y="3298316"/>
              <a:ext cx="883824" cy="770477"/>
            </a:xfrm>
            <a:custGeom>
              <a:avLst/>
              <a:gdLst>
                <a:gd name="connsiteX0" fmla="*/ 874681 w 883824"/>
                <a:gd name="connsiteY0" fmla="*/ 411004 h 770477"/>
                <a:gd name="connsiteX1" fmla="*/ 813626 w 883824"/>
                <a:gd name="connsiteY1" fmla="*/ 411004 h 770477"/>
                <a:gd name="connsiteX2" fmla="*/ 839343 w 883824"/>
                <a:gd name="connsiteY2" fmla="*/ 354235 h 770477"/>
                <a:gd name="connsiteX3" fmla="*/ 763524 w 883824"/>
                <a:gd name="connsiteY3" fmla="*/ 278416 h 770477"/>
                <a:gd name="connsiteX4" fmla="*/ 695420 w 883824"/>
                <a:gd name="connsiteY4" fmla="*/ 321088 h 770477"/>
                <a:gd name="connsiteX5" fmla="*/ 649605 w 883824"/>
                <a:gd name="connsiteY5" fmla="*/ 297942 h 770477"/>
                <a:gd name="connsiteX6" fmla="*/ 572262 w 883824"/>
                <a:gd name="connsiteY6" fmla="*/ 297942 h 770477"/>
                <a:gd name="connsiteX7" fmla="*/ 572262 w 883824"/>
                <a:gd name="connsiteY7" fmla="*/ 204121 h 770477"/>
                <a:gd name="connsiteX8" fmla="*/ 512064 w 883824"/>
                <a:gd name="connsiteY8" fmla="*/ 143923 h 770477"/>
                <a:gd name="connsiteX9" fmla="*/ 483203 w 883824"/>
                <a:gd name="connsiteY9" fmla="*/ 143923 h 770477"/>
                <a:gd name="connsiteX10" fmla="*/ 513493 w 883824"/>
                <a:gd name="connsiteY10" fmla="*/ 80867 h 770477"/>
                <a:gd name="connsiteX11" fmla="*/ 432625 w 883824"/>
                <a:gd name="connsiteY11" fmla="*/ 0 h 770477"/>
                <a:gd name="connsiteX12" fmla="*/ 351758 w 883824"/>
                <a:gd name="connsiteY12" fmla="*/ 80867 h 770477"/>
                <a:gd name="connsiteX13" fmla="*/ 382048 w 883824"/>
                <a:gd name="connsiteY13" fmla="*/ 143923 h 770477"/>
                <a:gd name="connsiteX14" fmla="*/ 353187 w 883824"/>
                <a:gd name="connsiteY14" fmla="*/ 143923 h 770477"/>
                <a:gd name="connsiteX15" fmla="*/ 292989 w 883824"/>
                <a:gd name="connsiteY15" fmla="*/ 204121 h 770477"/>
                <a:gd name="connsiteX16" fmla="*/ 292989 w 883824"/>
                <a:gd name="connsiteY16" fmla="*/ 334899 h 770477"/>
                <a:gd name="connsiteX17" fmla="*/ 120777 w 883824"/>
                <a:gd name="connsiteY17" fmla="*/ 334899 h 770477"/>
                <a:gd name="connsiteX18" fmla="*/ 120777 w 883824"/>
                <a:gd name="connsiteY18" fmla="*/ 300038 h 770477"/>
                <a:gd name="connsiteX19" fmla="*/ 88583 w 883824"/>
                <a:gd name="connsiteY19" fmla="*/ 267843 h 770477"/>
                <a:gd name="connsiteX20" fmla="*/ 56388 w 883824"/>
                <a:gd name="connsiteY20" fmla="*/ 300038 h 770477"/>
                <a:gd name="connsiteX21" fmla="*/ 56388 w 883824"/>
                <a:gd name="connsiteY21" fmla="*/ 382429 h 770477"/>
                <a:gd name="connsiteX22" fmla="*/ 66103 w 883824"/>
                <a:gd name="connsiteY22" fmla="*/ 411004 h 770477"/>
                <a:gd name="connsiteX23" fmla="*/ 9525 w 883824"/>
                <a:gd name="connsiteY23" fmla="*/ 411004 h 770477"/>
                <a:gd name="connsiteX24" fmla="*/ 0 w 883824"/>
                <a:gd name="connsiteY24" fmla="*/ 420529 h 770477"/>
                <a:gd name="connsiteX25" fmla="*/ 0 w 883824"/>
                <a:gd name="connsiteY25" fmla="*/ 484251 h 770477"/>
                <a:gd name="connsiteX26" fmla="*/ 9525 w 883824"/>
                <a:gd name="connsiteY26" fmla="*/ 493776 h 770477"/>
                <a:gd name="connsiteX27" fmla="*/ 194119 w 883824"/>
                <a:gd name="connsiteY27" fmla="*/ 493776 h 770477"/>
                <a:gd name="connsiteX28" fmla="*/ 194119 w 883824"/>
                <a:gd name="connsiteY28" fmla="*/ 543878 h 770477"/>
                <a:gd name="connsiteX29" fmla="*/ 171641 w 883824"/>
                <a:gd name="connsiteY29" fmla="*/ 543878 h 770477"/>
                <a:gd name="connsiteX30" fmla="*/ 162116 w 883824"/>
                <a:gd name="connsiteY30" fmla="*/ 553403 h 770477"/>
                <a:gd name="connsiteX31" fmla="*/ 162116 w 883824"/>
                <a:gd name="connsiteY31" fmla="*/ 668846 h 770477"/>
                <a:gd name="connsiteX32" fmla="*/ 127540 w 883824"/>
                <a:gd name="connsiteY32" fmla="*/ 668846 h 770477"/>
                <a:gd name="connsiteX33" fmla="*/ 118015 w 883824"/>
                <a:gd name="connsiteY33" fmla="*/ 678371 h 770477"/>
                <a:gd name="connsiteX34" fmla="*/ 118015 w 883824"/>
                <a:gd name="connsiteY34" fmla="*/ 715709 h 770477"/>
                <a:gd name="connsiteX35" fmla="*/ 127540 w 883824"/>
                <a:gd name="connsiteY35" fmla="*/ 725234 h 770477"/>
                <a:gd name="connsiteX36" fmla="*/ 188881 w 883824"/>
                <a:gd name="connsiteY36" fmla="*/ 725234 h 770477"/>
                <a:gd name="connsiteX37" fmla="*/ 188881 w 883824"/>
                <a:gd name="connsiteY37" fmla="*/ 760952 h 770477"/>
                <a:gd name="connsiteX38" fmla="*/ 198406 w 883824"/>
                <a:gd name="connsiteY38" fmla="*/ 770477 h 770477"/>
                <a:gd name="connsiteX39" fmla="*/ 247174 w 883824"/>
                <a:gd name="connsiteY39" fmla="*/ 770477 h 770477"/>
                <a:gd name="connsiteX40" fmla="*/ 256699 w 883824"/>
                <a:gd name="connsiteY40" fmla="*/ 760952 h 770477"/>
                <a:gd name="connsiteX41" fmla="*/ 256699 w 883824"/>
                <a:gd name="connsiteY41" fmla="*/ 725234 h 770477"/>
                <a:gd name="connsiteX42" fmla="*/ 627031 w 883824"/>
                <a:gd name="connsiteY42" fmla="*/ 725234 h 770477"/>
                <a:gd name="connsiteX43" fmla="*/ 627031 w 883824"/>
                <a:gd name="connsiteY43" fmla="*/ 760952 h 770477"/>
                <a:gd name="connsiteX44" fmla="*/ 636556 w 883824"/>
                <a:gd name="connsiteY44" fmla="*/ 770477 h 770477"/>
                <a:gd name="connsiteX45" fmla="*/ 685324 w 883824"/>
                <a:gd name="connsiteY45" fmla="*/ 770477 h 770477"/>
                <a:gd name="connsiteX46" fmla="*/ 694849 w 883824"/>
                <a:gd name="connsiteY46" fmla="*/ 760952 h 770477"/>
                <a:gd name="connsiteX47" fmla="*/ 694849 w 883824"/>
                <a:gd name="connsiteY47" fmla="*/ 725234 h 770477"/>
                <a:gd name="connsiteX48" fmla="*/ 756190 w 883824"/>
                <a:gd name="connsiteY48" fmla="*/ 725234 h 770477"/>
                <a:gd name="connsiteX49" fmla="*/ 765715 w 883824"/>
                <a:gd name="connsiteY49" fmla="*/ 715709 h 770477"/>
                <a:gd name="connsiteX50" fmla="*/ 765715 w 883824"/>
                <a:gd name="connsiteY50" fmla="*/ 678371 h 770477"/>
                <a:gd name="connsiteX51" fmla="*/ 756190 w 883824"/>
                <a:gd name="connsiteY51" fmla="*/ 668846 h 770477"/>
                <a:gd name="connsiteX52" fmla="*/ 721614 w 883824"/>
                <a:gd name="connsiteY52" fmla="*/ 668846 h 770477"/>
                <a:gd name="connsiteX53" fmla="*/ 721614 w 883824"/>
                <a:gd name="connsiteY53" fmla="*/ 553403 h 770477"/>
                <a:gd name="connsiteX54" fmla="*/ 712089 w 883824"/>
                <a:gd name="connsiteY54" fmla="*/ 543878 h 770477"/>
                <a:gd name="connsiteX55" fmla="*/ 689705 w 883824"/>
                <a:gd name="connsiteY55" fmla="*/ 543878 h 770477"/>
                <a:gd name="connsiteX56" fmla="*/ 689705 w 883824"/>
                <a:gd name="connsiteY56" fmla="*/ 493776 h 770477"/>
                <a:gd name="connsiteX57" fmla="*/ 874300 w 883824"/>
                <a:gd name="connsiteY57" fmla="*/ 493776 h 770477"/>
                <a:gd name="connsiteX58" fmla="*/ 883825 w 883824"/>
                <a:gd name="connsiteY58" fmla="*/ 484251 h 770477"/>
                <a:gd name="connsiteX59" fmla="*/ 883825 w 883824"/>
                <a:gd name="connsiteY59" fmla="*/ 420529 h 770477"/>
                <a:gd name="connsiteX60" fmla="*/ 874300 w 883824"/>
                <a:gd name="connsiteY60" fmla="*/ 411004 h 770477"/>
                <a:gd name="connsiteX61" fmla="*/ 763524 w 883824"/>
                <a:gd name="connsiteY61" fmla="*/ 297466 h 770477"/>
                <a:gd name="connsiteX62" fmla="*/ 820293 w 883824"/>
                <a:gd name="connsiteY62" fmla="*/ 354235 h 770477"/>
                <a:gd name="connsiteX63" fmla="*/ 763524 w 883824"/>
                <a:gd name="connsiteY63" fmla="*/ 411004 h 770477"/>
                <a:gd name="connsiteX64" fmla="*/ 706755 w 883824"/>
                <a:gd name="connsiteY64" fmla="*/ 354235 h 770477"/>
                <a:gd name="connsiteX65" fmla="*/ 763524 w 883824"/>
                <a:gd name="connsiteY65" fmla="*/ 297466 h 770477"/>
                <a:gd name="connsiteX66" fmla="*/ 713423 w 883824"/>
                <a:gd name="connsiteY66" fmla="*/ 411004 h 770477"/>
                <a:gd name="connsiteX67" fmla="*/ 692086 w 883824"/>
                <a:gd name="connsiteY67" fmla="*/ 411004 h 770477"/>
                <a:gd name="connsiteX68" fmla="*/ 701231 w 883824"/>
                <a:gd name="connsiteY68" fmla="*/ 397288 h 770477"/>
                <a:gd name="connsiteX69" fmla="*/ 713423 w 883824"/>
                <a:gd name="connsiteY69" fmla="*/ 411004 h 770477"/>
                <a:gd name="connsiteX70" fmla="*/ 553212 w 883824"/>
                <a:gd name="connsiteY70" fmla="*/ 204121 h 770477"/>
                <a:gd name="connsiteX71" fmla="*/ 553212 w 883824"/>
                <a:gd name="connsiteY71" fmla="*/ 297942 h 770477"/>
                <a:gd name="connsiteX72" fmla="*/ 519112 w 883824"/>
                <a:gd name="connsiteY72" fmla="*/ 297942 h 770477"/>
                <a:gd name="connsiteX73" fmla="*/ 519112 w 883824"/>
                <a:gd name="connsiteY73" fmla="*/ 220790 h 770477"/>
                <a:gd name="connsiteX74" fmla="*/ 509587 w 883824"/>
                <a:gd name="connsiteY74" fmla="*/ 211265 h 770477"/>
                <a:gd name="connsiteX75" fmla="*/ 500062 w 883824"/>
                <a:gd name="connsiteY75" fmla="*/ 220790 h 770477"/>
                <a:gd name="connsiteX76" fmla="*/ 500062 w 883824"/>
                <a:gd name="connsiteY76" fmla="*/ 297942 h 770477"/>
                <a:gd name="connsiteX77" fmla="*/ 438436 w 883824"/>
                <a:gd name="connsiteY77" fmla="*/ 297942 h 770477"/>
                <a:gd name="connsiteX78" fmla="*/ 438436 w 883824"/>
                <a:gd name="connsiteY78" fmla="*/ 222123 h 770477"/>
                <a:gd name="connsiteX79" fmla="*/ 438436 w 883824"/>
                <a:gd name="connsiteY79" fmla="*/ 221933 h 770477"/>
                <a:gd name="connsiteX80" fmla="*/ 479393 w 883824"/>
                <a:gd name="connsiteY80" fmla="*/ 162973 h 770477"/>
                <a:gd name="connsiteX81" fmla="*/ 512159 w 883824"/>
                <a:gd name="connsiteY81" fmla="*/ 162973 h 770477"/>
                <a:gd name="connsiteX82" fmla="*/ 553307 w 883824"/>
                <a:gd name="connsiteY82" fmla="*/ 204121 h 770477"/>
                <a:gd name="connsiteX83" fmla="*/ 456152 w 883824"/>
                <a:gd name="connsiteY83" fmla="*/ 162973 h 770477"/>
                <a:gd name="connsiteX84" fmla="*/ 428911 w 883824"/>
                <a:gd name="connsiteY84" fmla="*/ 202216 h 770477"/>
                <a:gd name="connsiteX85" fmla="*/ 401669 w 883824"/>
                <a:gd name="connsiteY85" fmla="*/ 162973 h 770477"/>
                <a:gd name="connsiteX86" fmla="*/ 456248 w 883824"/>
                <a:gd name="connsiteY86" fmla="*/ 162973 h 770477"/>
                <a:gd name="connsiteX87" fmla="*/ 370903 w 883824"/>
                <a:gd name="connsiteY87" fmla="*/ 80867 h 770477"/>
                <a:gd name="connsiteX88" fmla="*/ 432721 w 883824"/>
                <a:gd name="connsiteY88" fmla="*/ 19050 h 770477"/>
                <a:gd name="connsiteX89" fmla="*/ 494538 w 883824"/>
                <a:gd name="connsiteY89" fmla="*/ 80867 h 770477"/>
                <a:gd name="connsiteX90" fmla="*/ 432721 w 883824"/>
                <a:gd name="connsiteY90" fmla="*/ 142684 h 770477"/>
                <a:gd name="connsiteX91" fmla="*/ 370903 w 883824"/>
                <a:gd name="connsiteY91" fmla="*/ 80867 h 770477"/>
                <a:gd name="connsiteX92" fmla="*/ 312229 w 883824"/>
                <a:gd name="connsiteY92" fmla="*/ 204025 h 770477"/>
                <a:gd name="connsiteX93" fmla="*/ 353377 w 883824"/>
                <a:gd name="connsiteY93" fmla="*/ 162878 h 770477"/>
                <a:gd name="connsiteX94" fmla="*/ 378428 w 883824"/>
                <a:gd name="connsiteY94" fmla="*/ 162878 h 770477"/>
                <a:gd name="connsiteX95" fmla="*/ 419386 w 883824"/>
                <a:gd name="connsiteY95" fmla="*/ 221837 h 770477"/>
                <a:gd name="connsiteX96" fmla="*/ 419386 w 883824"/>
                <a:gd name="connsiteY96" fmla="*/ 222028 h 770477"/>
                <a:gd name="connsiteX97" fmla="*/ 419386 w 883824"/>
                <a:gd name="connsiteY97" fmla="*/ 297847 h 770477"/>
                <a:gd name="connsiteX98" fmla="*/ 401384 w 883824"/>
                <a:gd name="connsiteY98" fmla="*/ 297847 h 770477"/>
                <a:gd name="connsiteX99" fmla="*/ 365379 w 883824"/>
                <a:gd name="connsiteY99" fmla="*/ 310705 h 770477"/>
                <a:gd name="connsiteX100" fmla="*/ 365379 w 883824"/>
                <a:gd name="connsiteY100" fmla="*/ 220599 h 770477"/>
                <a:gd name="connsiteX101" fmla="*/ 355854 w 883824"/>
                <a:gd name="connsiteY101" fmla="*/ 211074 h 770477"/>
                <a:gd name="connsiteX102" fmla="*/ 346329 w 883824"/>
                <a:gd name="connsiteY102" fmla="*/ 220599 h 770477"/>
                <a:gd name="connsiteX103" fmla="*/ 346329 w 883824"/>
                <a:gd name="connsiteY103" fmla="*/ 334709 h 770477"/>
                <a:gd name="connsiteX104" fmla="*/ 312229 w 883824"/>
                <a:gd name="connsiteY104" fmla="*/ 334709 h 770477"/>
                <a:gd name="connsiteX105" fmla="*/ 312229 w 883824"/>
                <a:gd name="connsiteY105" fmla="*/ 203930 h 770477"/>
                <a:gd name="connsiteX106" fmla="*/ 75724 w 883824"/>
                <a:gd name="connsiteY106" fmla="*/ 382334 h 770477"/>
                <a:gd name="connsiteX107" fmla="*/ 75724 w 883824"/>
                <a:gd name="connsiteY107" fmla="*/ 299942 h 770477"/>
                <a:gd name="connsiteX108" fmla="*/ 88868 w 883824"/>
                <a:gd name="connsiteY108" fmla="*/ 286798 h 770477"/>
                <a:gd name="connsiteX109" fmla="*/ 102013 w 883824"/>
                <a:gd name="connsiteY109" fmla="*/ 299942 h 770477"/>
                <a:gd name="connsiteX110" fmla="*/ 102013 w 883824"/>
                <a:gd name="connsiteY110" fmla="*/ 344329 h 770477"/>
                <a:gd name="connsiteX111" fmla="*/ 111538 w 883824"/>
                <a:gd name="connsiteY111" fmla="*/ 353854 h 770477"/>
                <a:gd name="connsiteX112" fmla="*/ 355187 w 883824"/>
                <a:gd name="connsiteY112" fmla="*/ 353854 h 770477"/>
                <a:gd name="connsiteX113" fmla="*/ 364426 w 883824"/>
                <a:gd name="connsiteY113" fmla="*/ 346520 h 770477"/>
                <a:gd name="connsiteX114" fmla="*/ 401479 w 883824"/>
                <a:gd name="connsiteY114" fmla="*/ 316992 h 770477"/>
                <a:gd name="connsiteX115" fmla="*/ 509683 w 883824"/>
                <a:gd name="connsiteY115" fmla="*/ 316992 h 770477"/>
                <a:gd name="connsiteX116" fmla="*/ 509683 w 883824"/>
                <a:gd name="connsiteY116" fmla="*/ 316992 h 770477"/>
                <a:gd name="connsiteX117" fmla="*/ 509683 w 883824"/>
                <a:gd name="connsiteY117" fmla="*/ 316992 h 770477"/>
                <a:gd name="connsiteX118" fmla="*/ 649700 w 883824"/>
                <a:gd name="connsiteY118" fmla="*/ 316992 h 770477"/>
                <a:gd name="connsiteX119" fmla="*/ 687800 w 883824"/>
                <a:gd name="connsiteY119" fmla="*/ 355092 h 770477"/>
                <a:gd name="connsiteX120" fmla="*/ 687800 w 883824"/>
                <a:gd name="connsiteY120" fmla="*/ 372904 h 770477"/>
                <a:gd name="connsiteX121" fmla="*/ 649700 w 883824"/>
                <a:gd name="connsiteY121" fmla="*/ 411004 h 770477"/>
                <a:gd name="connsiteX122" fmla="*/ 104394 w 883824"/>
                <a:gd name="connsiteY122" fmla="*/ 411004 h 770477"/>
                <a:gd name="connsiteX123" fmla="*/ 75819 w 883824"/>
                <a:gd name="connsiteY123" fmla="*/ 382429 h 770477"/>
                <a:gd name="connsiteX124" fmla="*/ 213455 w 883824"/>
                <a:gd name="connsiteY124" fmla="*/ 493586 h 770477"/>
                <a:gd name="connsiteX125" fmla="*/ 270986 w 883824"/>
                <a:gd name="connsiteY125" fmla="*/ 493586 h 770477"/>
                <a:gd name="connsiteX126" fmla="*/ 270986 w 883824"/>
                <a:gd name="connsiteY126" fmla="*/ 543687 h 770477"/>
                <a:gd name="connsiteX127" fmla="*/ 213455 w 883824"/>
                <a:gd name="connsiteY127" fmla="*/ 543687 h 770477"/>
                <a:gd name="connsiteX128" fmla="*/ 213455 w 883824"/>
                <a:gd name="connsiteY128" fmla="*/ 493586 h 770477"/>
                <a:gd name="connsiteX129" fmla="*/ 346329 w 883824"/>
                <a:gd name="connsiteY129" fmla="*/ 493586 h 770477"/>
                <a:gd name="connsiteX130" fmla="*/ 346329 w 883824"/>
                <a:gd name="connsiteY130" fmla="*/ 668655 h 770477"/>
                <a:gd name="connsiteX131" fmla="*/ 321945 w 883824"/>
                <a:gd name="connsiteY131" fmla="*/ 668655 h 770477"/>
                <a:gd name="connsiteX132" fmla="*/ 321945 w 883824"/>
                <a:gd name="connsiteY132" fmla="*/ 553212 h 770477"/>
                <a:gd name="connsiteX133" fmla="*/ 312420 w 883824"/>
                <a:gd name="connsiteY133" fmla="*/ 543687 h 770477"/>
                <a:gd name="connsiteX134" fmla="*/ 290036 w 883824"/>
                <a:gd name="connsiteY134" fmla="*/ 543687 h 770477"/>
                <a:gd name="connsiteX135" fmla="*/ 290036 w 883824"/>
                <a:gd name="connsiteY135" fmla="*/ 493586 h 770477"/>
                <a:gd name="connsiteX136" fmla="*/ 346329 w 883824"/>
                <a:gd name="connsiteY136" fmla="*/ 493586 h 770477"/>
                <a:gd name="connsiteX137" fmla="*/ 594455 w 883824"/>
                <a:gd name="connsiteY137" fmla="*/ 493586 h 770477"/>
                <a:gd name="connsiteX138" fmla="*/ 594455 w 883824"/>
                <a:gd name="connsiteY138" fmla="*/ 543687 h 770477"/>
                <a:gd name="connsiteX139" fmla="*/ 571976 w 883824"/>
                <a:gd name="connsiteY139" fmla="*/ 543687 h 770477"/>
                <a:gd name="connsiteX140" fmla="*/ 562451 w 883824"/>
                <a:gd name="connsiteY140" fmla="*/ 553212 h 770477"/>
                <a:gd name="connsiteX141" fmla="*/ 562451 w 883824"/>
                <a:gd name="connsiteY141" fmla="*/ 668655 h 770477"/>
                <a:gd name="connsiteX142" fmla="*/ 519017 w 883824"/>
                <a:gd name="connsiteY142" fmla="*/ 668655 h 770477"/>
                <a:gd name="connsiteX143" fmla="*/ 519017 w 883824"/>
                <a:gd name="connsiteY143" fmla="*/ 493586 h 770477"/>
                <a:gd name="connsiteX144" fmla="*/ 594360 w 883824"/>
                <a:gd name="connsiteY144" fmla="*/ 493586 h 770477"/>
                <a:gd name="connsiteX145" fmla="*/ 500062 w 883824"/>
                <a:gd name="connsiteY145" fmla="*/ 668655 h 770477"/>
                <a:gd name="connsiteX146" fmla="*/ 442246 w 883824"/>
                <a:gd name="connsiteY146" fmla="*/ 668655 h 770477"/>
                <a:gd name="connsiteX147" fmla="*/ 442246 w 883824"/>
                <a:gd name="connsiteY147" fmla="*/ 493586 h 770477"/>
                <a:gd name="connsiteX148" fmla="*/ 500062 w 883824"/>
                <a:gd name="connsiteY148" fmla="*/ 493586 h 770477"/>
                <a:gd name="connsiteX149" fmla="*/ 500062 w 883824"/>
                <a:gd name="connsiteY149" fmla="*/ 668655 h 770477"/>
                <a:gd name="connsiteX150" fmla="*/ 423196 w 883824"/>
                <a:gd name="connsiteY150" fmla="*/ 668655 h 770477"/>
                <a:gd name="connsiteX151" fmla="*/ 365379 w 883824"/>
                <a:gd name="connsiteY151" fmla="*/ 668655 h 770477"/>
                <a:gd name="connsiteX152" fmla="*/ 365379 w 883824"/>
                <a:gd name="connsiteY152" fmla="*/ 493586 h 770477"/>
                <a:gd name="connsiteX153" fmla="*/ 423196 w 883824"/>
                <a:gd name="connsiteY153" fmla="*/ 493586 h 770477"/>
                <a:gd name="connsiteX154" fmla="*/ 423196 w 883824"/>
                <a:gd name="connsiteY154" fmla="*/ 668655 h 770477"/>
                <a:gd name="connsiteX155" fmla="*/ 181546 w 883824"/>
                <a:gd name="connsiteY155" fmla="*/ 562737 h 770477"/>
                <a:gd name="connsiteX156" fmla="*/ 302990 w 883824"/>
                <a:gd name="connsiteY156" fmla="*/ 562737 h 770477"/>
                <a:gd name="connsiteX157" fmla="*/ 302990 w 883824"/>
                <a:gd name="connsiteY157" fmla="*/ 668655 h 770477"/>
                <a:gd name="connsiteX158" fmla="*/ 181546 w 883824"/>
                <a:gd name="connsiteY158" fmla="*/ 668655 h 770477"/>
                <a:gd name="connsiteX159" fmla="*/ 181546 w 883824"/>
                <a:gd name="connsiteY159" fmla="*/ 562737 h 770477"/>
                <a:gd name="connsiteX160" fmla="*/ 238125 w 883824"/>
                <a:gd name="connsiteY160" fmla="*/ 751237 h 770477"/>
                <a:gd name="connsiteX161" fmla="*/ 208407 w 883824"/>
                <a:gd name="connsiteY161" fmla="*/ 751237 h 770477"/>
                <a:gd name="connsiteX162" fmla="*/ 208407 w 883824"/>
                <a:gd name="connsiteY162" fmla="*/ 725043 h 770477"/>
                <a:gd name="connsiteX163" fmla="*/ 238125 w 883824"/>
                <a:gd name="connsiteY163" fmla="*/ 725043 h 770477"/>
                <a:gd name="connsiteX164" fmla="*/ 238125 w 883824"/>
                <a:gd name="connsiteY164" fmla="*/ 751237 h 770477"/>
                <a:gd name="connsiteX165" fmla="*/ 676275 w 883824"/>
                <a:gd name="connsiteY165" fmla="*/ 751237 h 770477"/>
                <a:gd name="connsiteX166" fmla="*/ 646557 w 883824"/>
                <a:gd name="connsiteY166" fmla="*/ 751237 h 770477"/>
                <a:gd name="connsiteX167" fmla="*/ 646557 w 883824"/>
                <a:gd name="connsiteY167" fmla="*/ 725043 h 770477"/>
                <a:gd name="connsiteX168" fmla="*/ 676275 w 883824"/>
                <a:gd name="connsiteY168" fmla="*/ 725043 h 770477"/>
                <a:gd name="connsiteX169" fmla="*/ 676275 w 883824"/>
                <a:gd name="connsiteY169" fmla="*/ 751237 h 770477"/>
                <a:gd name="connsiteX170" fmla="*/ 747141 w 883824"/>
                <a:gd name="connsiteY170" fmla="*/ 705993 h 770477"/>
                <a:gd name="connsiteX171" fmla="*/ 137541 w 883824"/>
                <a:gd name="connsiteY171" fmla="*/ 705993 h 770477"/>
                <a:gd name="connsiteX172" fmla="*/ 137541 w 883824"/>
                <a:gd name="connsiteY172" fmla="*/ 687705 h 770477"/>
                <a:gd name="connsiteX173" fmla="*/ 355664 w 883824"/>
                <a:gd name="connsiteY173" fmla="*/ 687705 h 770477"/>
                <a:gd name="connsiteX174" fmla="*/ 355949 w 883824"/>
                <a:gd name="connsiteY174" fmla="*/ 687705 h 770477"/>
                <a:gd name="connsiteX175" fmla="*/ 356235 w 883824"/>
                <a:gd name="connsiteY175" fmla="*/ 687705 h 770477"/>
                <a:gd name="connsiteX176" fmla="*/ 432530 w 883824"/>
                <a:gd name="connsiteY176" fmla="*/ 687705 h 770477"/>
                <a:gd name="connsiteX177" fmla="*/ 432816 w 883824"/>
                <a:gd name="connsiteY177" fmla="*/ 687705 h 770477"/>
                <a:gd name="connsiteX178" fmla="*/ 433102 w 883824"/>
                <a:gd name="connsiteY178" fmla="*/ 687705 h 770477"/>
                <a:gd name="connsiteX179" fmla="*/ 509397 w 883824"/>
                <a:gd name="connsiteY179" fmla="*/ 687705 h 770477"/>
                <a:gd name="connsiteX180" fmla="*/ 509683 w 883824"/>
                <a:gd name="connsiteY180" fmla="*/ 687705 h 770477"/>
                <a:gd name="connsiteX181" fmla="*/ 509968 w 883824"/>
                <a:gd name="connsiteY181" fmla="*/ 687705 h 770477"/>
                <a:gd name="connsiteX182" fmla="*/ 747141 w 883824"/>
                <a:gd name="connsiteY182" fmla="*/ 687705 h 770477"/>
                <a:gd name="connsiteX183" fmla="*/ 747141 w 883824"/>
                <a:gd name="connsiteY183" fmla="*/ 705993 h 770477"/>
                <a:gd name="connsiteX184" fmla="*/ 703040 w 883824"/>
                <a:gd name="connsiteY184" fmla="*/ 668655 h 770477"/>
                <a:gd name="connsiteX185" fmla="*/ 581596 w 883824"/>
                <a:gd name="connsiteY185" fmla="*/ 668655 h 770477"/>
                <a:gd name="connsiteX186" fmla="*/ 581596 w 883824"/>
                <a:gd name="connsiteY186" fmla="*/ 562737 h 770477"/>
                <a:gd name="connsiteX187" fmla="*/ 703040 w 883824"/>
                <a:gd name="connsiteY187" fmla="*/ 562737 h 770477"/>
                <a:gd name="connsiteX188" fmla="*/ 703040 w 883824"/>
                <a:gd name="connsiteY188" fmla="*/ 668655 h 770477"/>
                <a:gd name="connsiteX189" fmla="*/ 671132 w 883824"/>
                <a:gd name="connsiteY189" fmla="*/ 543687 h 770477"/>
                <a:gd name="connsiteX190" fmla="*/ 613601 w 883824"/>
                <a:gd name="connsiteY190" fmla="*/ 543687 h 770477"/>
                <a:gd name="connsiteX191" fmla="*/ 613601 w 883824"/>
                <a:gd name="connsiteY191" fmla="*/ 493586 h 770477"/>
                <a:gd name="connsiteX192" fmla="*/ 671132 w 883824"/>
                <a:gd name="connsiteY192" fmla="*/ 493586 h 770477"/>
                <a:gd name="connsiteX193" fmla="*/ 671132 w 883824"/>
                <a:gd name="connsiteY193" fmla="*/ 543687 h 770477"/>
                <a:gd name="connsiteX194" fmla="*/ 865251 w 883824"/>
                <a:gd name="connsiteY194" fmla="*/ 474536 h 770477"/>
                <a:gd name="connsiteX195" fmla="*/ 19526 w 883824"/>
                <a:gd name="connsiteY195" fmla="*/ 474536 h 770477"/>
                <a:gd name="connsiteX196" fmla="*/ 19526 w 883824"/>
                <a:gd name="connsiteY196" fmla="*/ 429863 h 770477"/>
                <a:gd name="connsiteX197" fmla="*/ 865251 w 883824"/>
                <a:gd name="connsiteY197" fmla="*/ 429863 h 770477"/>
                <a:gd name="connsiteX198" fmla="*/ 865251 w 883824"/>
                <a:gd name="connsiteY198" fmla="*/ 474536 h 77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883824" h="770477">
                  <a:moveTo>
                    <a:pt x="874681" y="411004"/>
                  </a:moveTo>
                  <a:lnTo>
                    <a:pt x="813626" y="411004"/>
                  </a:lnTo>
                  <a:cubicBezTo>
                    <a:pt x="829342" y="397097"/>
                    <a:pt x="839343" y="376809"/>
                    <a:pt x="839343" y="354235"/>
                  </a:cubicBezTo>
                  <a:cubicBezTo>
                    <a:pt x="839343" y="312420"/>
                    <a:pt x="805339" y="278416"/>
                    <a:pt x="763524" y="278416"/>
                  </a:cubicBezTo>
                  <a:cubicBezTo>
                    <a:pt x="733616" y="278416"/>
                    <a:pt x="707803" y="295846"/>
                    <a:pt x="695420" y="321088"/>
                  </a:cubicBezTo>
                  <a:cubicBezTo>
                    <a:pt x="685038" y="307086"/>
                    <a:pt x="668369" y="297942"/>
                    <a:pt x="649605" y="297942"/>
                  </a:cubicBezTo>
                  <a:lnTo>
                    <a:pt x="572262" y="297942"/>
                  </a:lnTo>
                  <a:lnTo>
                    <a:pt x="572262" y="204121"/>
                  </a:lnTo>
                  <a:cubicBezTo>
                    <a:pt x="572262" y="170974"/>
                    <a:pt x="545306" y="143923"/>
                    <a:pt x="512064" y="143923"/>
                  </a:cubicBezTo>
                  <a:lnTo>
                    <a:pt x="483203" y="143923"/>
                  </a:lnTo>
                  <a:cubicBezTo>
                    <a:pt x="501682" y="129064"/>
                    <a:pt x="513493" y="106394"/>
                    <a:pt x="513493" y="80867"/>
                  </a:cubicBezTo>
                  <a:cubicBezTo>
                    <a:pt x="513493" y="36290"/>
                    <a:pt x="477202" y="0"/>
                    <a:pt x="432625" y="0"/>
                  </a:cubicBezTo>
                  <a:cubicBezTo>
                    <a:pt x="388049" y="0"/>
                    <a:pt x="351758" y="36290"/>
                    <a:pt x="351758" y="80867"/>
                  </a:cubicBezTo>
                  <a:cubicBezTo>
                    <a:pt x="351758" y="106299"/>
                    <a:pt x="363665" y="129064"/>
                    <a:pt x="382048" y="143923"/>
                  </a:cubicBezTo>
                  <a:lnTo>
                    <a:pt x="353187" y="143923"/>
                  </a:lnTo>
                  <a:cubicBezTo>
                    <a:pt x="320040" y="143923"/>
                    <a:pt x="292989" y="170879"/>
                    <a:pt x="292989" y="204121"/>
                  </a:cubicBezTo>
                  <a:lnTo>
                    <a:pt x="292989" y="334899"/>
                  </a:lnTo>
                  <a:lnTo>
                    <a:pt x="120777" y="334899"/>
                  </a:lnTo>
                  <a:lnTo>
                    <a:pt x="120777" y="300038"/>
                  </a:lnTo>
                  <a:cubicBezTo>
                    <a:pt x="120777" y="282321"/>
                    <a:pt x="106394" y="267843"/>
                    <a:pt x="88583" y="267843"/>
                  </a:cubicBezTo>
                  <a:cubicBezTo>
                    <a:pt x="70771" y="267843"/>
                    <a:pt x="56388" y="282226"/>
                    <a:pt x="56388" y="300038"/>
                  </a:cubicBezTo>
                  <a:lnTo>
                    <a:pt x="56388" y="382429"/>
                  </a:lnTo>
                  <a:cubicBezTo>
                    <a:pt x="56388" y="393192"/>
                    <a:pt x="60103" y="403003"/>
                    <a:pt x="66103" y="411004"/>
                  </a:cubicBezTo>
                  <a:lnTo>
                    <a:pt x="9525" y="411004"/>
                  </a:lnTo>
                  <a:cubicBezTo>
                    <a:pt x="4286" y="411004"/>
                    <a:pt x="0" y="415290"/>
                    <a:pt x="0" y="420529"/>
                  </a:cubicBezTo>
                  <a:lnTo>
                    <a:pt x="0" y="484251"/>
                  </a:lnTo>
                  <a:cubicBezTo>
                    <a:pt x="0" y="489490"/>
                    <a:pt x="4286" y="493776"/>
                    <a:pt x="9525" y="493776"/>
                  </a:cubicBezTo>
                  <a:lnTo>
                    <a:pt x="194119" y="493776"/>
                  </a:lnTo>
                  <a:lnTo>
                    <a:pt x="194119" y="543878"/>
                  </a:lnTo>
                  <a:lnTo>
                    <a:pt x="171641" y="543878"/>
                  </a:lnTo>
                  <a:cubicBezTo>
                    <a:pt x="166402" y="543878"/>
                    <a:pt x="162116" y="548164"/>
                    <a:pt x="162116" y="553403"/>
                  </a:cubicBezTo>
                  <a:lnTo>
                    <a:pt x="162116" y="668846"/>
                  </a:lnTo>
                  <a:lnTo>
                    <a:pt x="127540" y="668846"/>
                  </a:lnTo>
                  <a:cubicBezTo>
                    <a:pt x="122301" y="668846"/>
                    <a:pt x="118015" y="673132"/>
                    <a:pt x="118015" y="678371"/>
                  </a:cubicBezTo>
                  <a:lnTo>
                    <a:pt x="118015" y="715709"/>
                  </a:lnTo>
                  <a:cubicBezTo>
                    <a:pt x="118015" y="720947"/>
                    <a:pt x="122301" y="725234"/>
                    <a:pt x="127540" y="725234"/>
                  </a:cubicBezTo>
                  <a:lnTo>
                    <a:pt x="188881" y="725234"/>
                  </a:lnTo>
                  <a:lnTo>
                    <a:pt x="188881" y="760952"/>
                  </a:lnTo>
                  <a:cubicBezTo>
                    <a:pt x="188881" y="766191"/>
                    <a:pt x="193167" y="770477"/>
                    <a:pt x="198406" y="770477"/>
                  </a:cubicBezTo>
                  <a:lnTo>
                    <a:pt x="247174" y="770477"/>
                  </a:lnTo>
                  <a:cubicBezTo>
                    <a:pt x="252412" y="770477"/>
                    <a:pt x="256699" y="766191"/>
                    <a:pt x="256699" y="760952"/>
                  </a:cubicBezTo>
                  <a:lnTo>
                    <a:pt x="256699" y="725234"/>
                  </a:lnTo>
                  <a:lnTo>
                    <a:pt x="627031" y="725234"/>
                  </a:lnTo>
                  <a:lnTo>
                    <a:pt x="627031" y="760952"/>
                  </a:lnTo>
                  <a:cubicBezTo>
                    <a:pt x="627031" y="766191"/>
                    <a:pt x="631317" y="770477"/>
                    <a:pt x="636556" y="770477"/>
                  </a:cubicBezTo>
                  <a:lnTo>
                    <a:pt x="685324" y="770477"/>
                  </a:lnTo>
                  <a:cubicBezTo>
                    <a:pt x="690562" y="770477"/>
                    <a:pt x="694849" y="766191"/>
                    <a:pt x="694849" y="760952"/>
                  </a:cubicBezTo>
                  <a:lnTo>
                    <a:pt x="694849" y="725234"/>
                  </a:lnTo>
                  <a:lnTo>
                    <a:pt x="756190" y="725234"/>
                  </a:lnTo>
                  <a:cubicBezTo>
                    <a:pt x="761428" y="725234"/>
                    <a:pt x="765715" y="720947"/>
                    <a:pt x="765715" y="715709"/>
                  </a:cubicBezTo>
                  <a:lnTo>
                    <a:pt x="765715" y="678371"/>
                  </a:lnTo>
                  <a:cubicBezTo>
                    <a:pt x="765715" y="673132"/>
                    <a:pt x="761428" y="668846"/>
                    <a:pt x="756190" y="668846"/>
                  </a:cubicBezTo>
                  <a:lnTo>
                    <a:pt x="721614" y="668846"/>
                  </a:lnTo>
                  <a:lnTo>
                    <a:pt x="721614" y="553403"/>
                  </a:lnTo>
                  <a:cubicBezTo>
                    <a:pt x="721614" y="548164"/>
                    <a:pt x="717328" y="543878"/>
                    <a:pt x="712089" y="543878"/>
                  </a:cubicBezTo>
                  <a:lnTo>
                    <a:pt x="689705" y="543878"/>
                  </a:lnTo>
                  <a:lnTo>
                    <a:pt x="689705" y="493776"/>
                  </a:lnTo>
                  <a:lnTo>
                    <a:pt x="874300" y="493776"/>
                  </a:lnTo>
                  <a:cubicBezTo>
                    <a:pt x="879539" y="493776"/>
                    <a:pt x="883825" y="489490"/>
                    <a:pt x="883825" y="484251"/>
                  </a:cubicBezTo>
                  <a:lnTo>
                    <a:pt x="883825" y="420529"/>
                  </a:lnTo>
                  <a:cubicBezTo>
                    <a:pt x="883825" y="415290"/>
                    <a:pt x="879539" y="411004"/>
                    <a:pt x="874300" y="411004"/>
                  </a:cubicBezTo>
                  <a:close/>
                  <a:moveTo>
                    <a:pt x="763524" y="297466"/>
                  </a:moveTo>
                  <a:cubicBezTo>
                    <a:pt x="794861" y="297466"/>
                    <a:pt x="820293" y="322897"/>
                    <a:pt x="820293" y="354235"/>
                  </a:cubicBezTo>
                  <a:cubicBezTo>
                    <a:pt x="820293" y="385572"/>
                    <a:pt x="794861" y="411004"/>
                    <a:pt x="763524" y="411004"/>
                  </a:cubicBezTo>
                  <a:cubicBezTo>
                    <a:pt x="732187" y="411004"/>
                    <a:pt x="706755" y="385572"/>
                    <a:pt x="706755" y="354235"/>
                  </a:cubicBezTo>
                  <a:cubicBezTo>
                    <a:pt x="706755" y="322897"/>
                    <a:pt x="732187" y="297466"/>
                    <a:pt x="763524" y="297466"/>
                  </a:cubicBezTo>
                  <a:close/>
                  <a:moveTo>
                    <a:pt x="713423" y="411004"/>
                  </a:moveTo>
                  <a:lnTo>
                    <a:pt x="692086" y="411004"/>
                  </a:lnTo>
                  <a:cubicBezTo>
                    <a:pt x="695706" y="406908"/>
                    <a:pt x="698849" y="402336"/>
                    <a:pt x="701231" y="397288"/>
                  </a:cubicBezTo>
                  <a:cubicBezTo>
                    <a:pt x="704755" y="402336"/>
                    <a:pt x="708851" y="406908"/>
                    <a:pt x="713423" y="411004"/>
                  </a:cubicBezTo>
                  <a:close/>
                  <a:moveTo>
                    <a:pt x="553212" y="204121"/>
                  </a:moveTo>
                  <a:lnTo>
                    <a:pt x="553212" y="297942"/>
                  </a:lnTo>
                  <a:lnTo>
                    <a:pt x="519112" y="297942"/>
                  </a:lnTo>
                  <a:lnTo>
                    <a:pt x="519112" y="220790"/>
                  </a:lnTo>
                  <a:cubicBezTo>
                    <a:pt x="519112" y="215551"/>
                    <a:pt x="514826" y="211265"/>
                    <a:pt x="509587" y="211265"/>
                  </a:cubicBezTo>
                  <a:cubicBezTo>
                    <a:pt x="504349" y="211265"/>
                    <a:pt x="500062" y="215551"/>
                    <a:pt x="500062" y="220790"/>
                  </a:cubicBezTo>
                  <a:lnTo>
                    <a:pt x="500062" y="297942"/>
                  </a:lnTo>
                  <a:lnTo>
                    <a:pt x="438436" y="297942"/>
                  </a:lnTo>
                  <a:lnTo>
                    <a:pt x="438436" y="222123"/>
                  </a:lnTo>
                  <a:cubicBezTo>
                    <a:pt x="438436" y="222123"/>
                    <a:pt x="438436" y="222028"/>
                    <a:pt x="438436" y="221933"/>
                  </a:cubicBezTo>
                  <a:lnTo>
                    <a:pt x="479393" y="162973"/>
                  </a:lnTo>
                  <a:lnTo>
                    <a:pt x="512159" y="162973"/>
                  </a:lnTo>
                  <a:cubicBezTo>
                    <a:pt x="534829" y="162973"/>
                    <a:pt x="553307" y="181451"/>
                    <a:pt x="553307" y="204121"/>
                  </a:cubicBezTo>
                  <a:close/>
                  <a:moveTo>
                    <a:pt x="456152" y="162973"/>
                  </a:moveTo>
                  <a:lnTo>
                    <a:pt x="428911" y="202216"/>
                  </a:lnTo>
                  <a:lnTo>
                    <a:pt x="401669" y="162973"/>
                  </a:lnTo>
                  <a:lnTo>
                    <a:pt x="456248" y="162973"/>
                  </a:lnTo>
                  <a:close/>
                  <a:moveTo>
                    <a:pt x="370903" y="80867"/>
                  </a:moveTo>
                  <a:cubicBezTo>
                    <a:pt x="370903" y="46768"/>
                    <a:pt x="398621" y="19050"/>
                    <a:pt x="432721" y="19050"/>
                  </a:cubicBezTo>
                  <a:cubicBezTo>
                    <a:pt x="466820" y="19050"/>
                    <a:pt x="494538" y="46768"/>
                    <a:pt x="494538" y="80867"/>
                  </a:cubicBezTo>
                  <a:cubicBezTo>
                    <a:pt x="494538" y="114967"/>
                    <a:pt x="466820" y="142684"/>
                    <a:pt x="432721" y="142684"/>
                  </a:cubicBezTo>
                  <a:cubicBezTo>
                    <a:pt x="398621" y="142684"/>
                    <a:pt x="370903" y="114967"/>
                    <a:pt x="370903" y="80867"/>
                  </a:cubicBezTo>
                  <a:close/>
                  <a:moveTo>
                    <a:pt x="312229" y="204025"/>
                  </a:moveTo>
                  <a:cubicBezTo>
                    <a:pt x="312229" y="181356"/>
                    <a:pt x="330708" y="162878"/>
                    <a:pt x="353377" y="162878"/>
                  </a:cubicBezTo>
                  <a:lnTo>
                    <a:pt x="378428" y="162878"/>
                  </a:lnTo>
                  <a:lnTo>
                    <a:pt x="419386" y="221837"/>
                  </a:lnTo>
                  <a:cubicBezTo>
                    <a:pt x="419386" y="221837"/>
                    <a:pt x="419386" y="221933"/>
                    <a:pt x="419386" y="222028"/>
                  </a:cubicBezTo>
                  <a:lnTo>
                    <a:pt x="419386" y="297847"/>
                  </a:lnTo>
                  <a:lnTo>
                    <a:pt x="401384" y="297847"/>
                  </a:lnTo>
                  <a:cubicBezTo>
                    <a:pt x="387763" y="297847"/>
                    <a:pt x="375285" y="302705"/>
                    <a:pt x="365379" y="310705"/>
                  </a:cubicBezTo>
                  <a:lnTo>
                    <a:pt x="365379" y="220599"/>
                  </a:lnTo>
                  <a:cubicBezTo>
                    <a:pt x="365379" y="215360"/>
                    <a:pt x="361093" y="211074"/>
                    <a:pt x="355854" y="211074"/>
                  </a:cubicBezTo>
                  <a:cubicBezTo>
                    <a:pt x="350615" y="211074"/>
                    <a:pt x="346329" y="215360"/>
                    <a:pt x="346329" y="220599"/>
                  </a:cubicBezTo>
                  <a:lnTo>
                    <a:pt x="346329" y="334709"/>
                  </a:lnTo>
                  <a:lnTo>
                    <a:pt x="312229" y="334709"/>
                  </a:lnTo>
                  <a:lnTo>
                    <a:pt x="312229" y="203930"/>
                  </a:lnTo>
                  <a:close/>
                  <a:moveTo>
                    <a:pt x="75724" y="382334"/>
                  </a:moveTo>
                  <a:lnTo>
                    <a:pt x="75724" y="299942"/>
                  </a:lnTo>
                  <a:cubicBezTo>
                    <a:pt x="75724" y="292703"/>
                    <a:pt x="81629" y="286798"/>
                    <a:pt x="88868" y="286798"/>
                  </a:cubicBezTo>
                  <a:cubicBezTo>
                    <a:pt x="96107" y="286798"/>
                    <a:pt x="102013" y="292703"/>
                    <a:pt x="102013" y="299942"/>
                  </a:cubicBezTo>
                  <a:lnTo>
                    <a:pt x="102013" y="344329"/>
                  </a:lnTo>
                  <a:cubicBezTo>
                    <a:pt x="102013" y="349567"/>
                    <a:pt x="106299" y="353854"/>
                    <a:pt x="111538" y="353854"/>
                  </a:cubicBezTo>
                  <a:lnTo>
                    <a:pt x="355187" y="353854"/>
                  </a:lnTo>
                  <a:cubicBezTo>
                    <a:pt x="359664" y="353854"/>
                    <a:pt x="363474" y="350806"/>
                    <a:pt x="364426" y="346520"/>
                  </a:cubicBezTo>
                  <a:cubicBezTo>
                    <a:pt x="368427" y="329089"/>
                    <a:pt x="383667" y="316992"/>
                    <a:pt x="401479" y="316992"/>
                  </a:cubicBezTo>
                  <a:lnTo>
                    <a:pt x="509683" y="316992"/>
                  </a:lnTo>
                  <a:cubicBezTo>
                    <a:pt x="509683" y="316992"/>
                    <a:pt x="509683" y="316992"/>
                    <a:pt x="509683" y="316992"/>
                  </a:cubicBezTo>
                  <a:cubicBezTo>
                    <a:pt x="509683" y="316992"/>
                    <a:pt x="509683" y="316992"/>
                    <a:pt x="509683" y="316992"/>
                  </a:cubicBezTo>
                  <a:lnTo>
                    <a:pt x="649700" y="316992"/>
                  </a:lnTo>
                  <a:cubicBezTo>
                    <a:pt x="670751" y="316992"/>
                    <a:pt x="687800" y="334042"/>
                    <a:pt x="687800" y="355092"/>
                  </a:cubicBezTo>
                  <a:lnTo>
                    <a:pt x="687800" y="372904"/>
                  </a:lnTo>
                  <a:cubicBezTo>
                    <a:pt x="687800" y="393954"/>
                    <a:pt x="670751" y="411004"/>
                    <a:pt x="649700" y="411004"/>
                  </a:cubicBezTo>
                  <a:lnTo>
                    <a:pt x="104394" y="411004"/>
                  </a:lnTo>
                  <a:cubicBezTo>
                    <a:pt x="88678" y="411004"/>
                    <a:pt x="75819" y="398240"/>
                    <a:pt x="75819" y="382429"/>
                  </a:cubicBezTo>
                  <a:close/>
                  <a:moveTo>
                    <a:pt x="213455" y="493586"/>
                  </a:moveTo>
                  <a:lnTo>
                    <a:pt x="270986" y="493586"/>
                  </a:lnTo>
                  <a:lnTo>
                    <a:pt x="270986" y="543687"/>
                  </a:lnTo>
                  <a:lnTo>
                    <a:pt x="213455" y="543687"/>
                  </a:lnTo>
                  <a:lnTo>
                    <a:pt x="213455" y="493586"/>
                  </a:lnTo>
                  <a:close/>
                  <a:moveTo>
                    <a:pt x="346329" y="493586"/>
                  </a:moveTo>
                  <a:lnTo>
                    <a:pt x="346329" y="668655"/>
                  </a:lnTo>
                  <a:lnTo>
                    <a:pt x="321945" y="668655"/>
                  </a:lnTo>
                  <a:lnTo>
                    <a:pt x="321945" y="553212"/>
                  </a:lnTo>
                  <a:cubicBezTo>
                    <a:pt x="321945" y="547973"/>
                    <a:pt x="317659" y="543687"/>
                    <a:pt x="312420" y="543687"/>
                  </a:cubicBezTo>
                  <a:lnTo>
                    <a:pt x="290036" y="543687"/>
                  </a:lnTo>
                  <a:lnTo>
                    <a:pt x="290036" y="493586"/>
                  </a:lnTo>
                  <a:lnTo>
                    <a:pt x="346329" y="493586"/>
                  </a:lnTo>
                  <a:close/>
                  <a:moveTo>
                    <a:pt x="594455" y="493586"/>
                  </a:moveTo>
                  <a:lnTo>
                    <a:pt x="594455" y="543687"/>
                  </a:lnTo>
                  <a:lnTo>
                    <a:pt x="571976" y="543687"/>
                  </a:lnTo>
                  <a:cubicBezTo>
                    <a:pt x="566737" y="543687"/>
                    <a:pt x="562451" y="547973"/>
                    <a:pt x="562451" y="553212"/>
                  </a:cubicBezTo>
                  <a:lnTo>
                    <a:pt x="562451" y="668655"/>
                  </a:lnTo>
                  <a:lnTo>
                    <a:pt x="519017" y="668655"/>
                  </a:lnTo>
                  <a:lnTo>
                    <a:pt x="519017" y="493586"/>
                  </a:lnTo>
                  <a:lnTo>
                    <a:pt x="594360" y="493586"/>
                  </a:lnTo>
                  <a:close/>
                  <a:moveTo>
                    <a:pt x="500062" y="668655"/>
                  </a:moveTo>
                  <a:lnTo>
                    <a:pt x="442246" y="668655"/>
                  </a:lnTo>
                  <a:lnTo>
                    <a:pt x="442246" y="493586"/>
                  </a:lnTo>
                  <a:lnTo>
                    <a:pt x="500062" y="493586"/>
                  </a:lnTo>
                  <a:lnTo>
                    <a:pt x="500062" y="668655"/>
                  </a:lnTo>
                  <a:close/>
                  <a:moveTo>
                    <a:pt x="423196" y="668655"/>
                  </a:moveTo>
                  <a:lnTo>
                    <a:pt x="365379" y="668655"/>
                  </a:lnTo>
                  <a:lnTo>
                    <a:pt x="365379" y="493586"/>
                  </a:lnTo>
                  <a:lnTo>
                    <a:pt x="423196" y="493586"/>
                  </a:lnTo>
                  <a:lnTo>
                    <a:pt x="423196" y="668655"/>
                  </a:lnTo>
                  <a:close/>
                  <a:moveTo>
                    <a:pt x="181546" y="562737"/>
                  </a:moveTo>
                  <a:lnTo>
                    <a:pt x="302990" y="562737"/>
                  </a:lnTo>
                  <a:lnTo>
                    <a:pt x="302990" y="668655"/>
                  </a:lnTo>
                  <a:lnTo>
                    <a:pt x="181546" y="668655"/>
                  </a:lnTo>
                  <a:lnTo>
                    <a:pt x="181546" y="562737"/>
                  </a:lnTo>
                  <a:close/>
                  <a:moveTo>
                    <a:pt x="238125" y="751237"/>
                  </a:moveTo>
                  <a:lnTo>
                    <a:pt x="208407" y="751237"/>
                  </a:lnTo>
                  <a:lnTo>
                    <a:pt x="208407" y="725043"/>
                  </a:lnTo>
                  <a:lnTo>
                    <a:pt x="238125" y="725043"/>
                  </a:lnTo>
                  <a:lnTo>
                    <a:pt x="238125" y="751237"/>
                  </a:lnTo>
                  <a:close/>
                  <a:moveTo>
                    <a:pt x="676275" y="751237"/>
                  </a:moveTo>
                  <a:lnTo>
                    <a:pt x="646557" y="751237"/>
                  </a:lnTo>
                  <a:lnTo>
                    <a:pt x="646557" y="725043"/>
                  </a:lnTo>
                  <a:lnTo>
                    <a:pt x="676275" y="725043"/>
                  </a:lnTo>
                  <a:lnTo>
                    <a:pt x="676275" y="751237"/>
                  </a:lnTo>
                  <a:close/>
                  <a:moveTo>
                    <a:pt x="747141" y="705993"/>
                  </a:moveTo>
                  <a:lnTo>
                    <a:pt x="137541" y="705993"/>
                  </a:lnTo>
                  <a:lnTo>
                    <a:pt x="137541" y="687705"/>
                  </a:lnTo>
                  <a:lnTo>
                    <a:pt x="355664" y="687705"/>
                  </a:lnTo>
                  <a:cubicBezTo>
                    <a:pt x="355664" y="687705"/>
                    <a:pt x="355854" y="687705"/>
                    <a:pt x="355949" y="687705"/>
                  </a:cubicBezTo>
                  <a:cubicBezTo>
                    <a:pt x="356044" y="687705"/>
                    <a:pt x="356140" y="687705"/>
                    <a:pt x="356235" y="687705"/>
                  </a:cubicBezTo>
                  <a:lnTo>
                    <a:pt x="432530" y="687705"/>
                  </a:lnTo>
                  <a:cubicBezTo>
                    <a:pt x="432530" y="687705"/>
                    <a:pt x="432721" y="687705"/>
                    <a:pt x="432816" y="687705"/>
                  </a:cubicBezTo>
                  <a:cubicBezTo>
                    <a:pt x="432911" y="687705"/>
                    <a:pt x="433007" y="687705"/>
                    <a:pt x="433102" y="687705"/>
                  </a:cubicBezTo>
                  <a:lnTo>
                    <a:pt x="509397" y="687705"/>
                  </a:lnTo>
                  <a:cubicBezTo>
                    <a:pt x="509397" y="687705"/>
                    <a:pt x="509587" y="687705"/>
                    <a:pt x="509683" y="687705"/>
                  </a:cubicBezTo>
                  <a:cubicBezTo>
                    <a:pt x="509778" y="687705"/>
                    <a:pt x="509873" y="687705"/>
                    <a:pt x="509968" y="687705"/>
                  </a:cubicBezTo>
                  <a:lnTo>
                    <a:pt x="747141" y="687705"/>
                  </a:lnTo>
                  <a:lnTo>
                    <a:pt x="747141" y="705993"/>
                  </a:lnTo>
                  <a:close/>
                  <a:moveTo>
                    <a:pt x="703040" y="668655"/>
                  </a:moveTo>
                  <a:lnTo>
                    <a:pt x="581596" y="668655"/>
                  </a:lnTo>
                  <a:lnTo>
                    <a:pt x="581596" y="562737"/>
                  </a:lnTo>
                  <a:lnTo>
                    <a:pt x="703040" y="562737"/>
                  </a:lnTo>
                  <a:lnTo>
                    <a:pt x="703040" y="668655"/>
                  </a:lnTo>
                  <a:close/>
                  <a:moveTo>
                    <a:pt x="671132" y="543687"/>
                  </a:moveTo>
                  <a:lnTo>
                    <a:pt x="613601" y="543687"/>
                  </a:lnTo>
                  <a:lnTo>
                    <a:pt x="613601" y="493586"/>
                  </a:lnTo>
                  <a:lnTo>
                    <a:pt x="671132" y="493586"/>
                  </a:lnTo>
                  <a:lnTo>
                    <a:pt x="671132" y="543687"/>
                  </a:lnTo>
                  <a:close/>
                  <a:moveTo>
                    <a:pt x="865251" y="474536"/>
                  </a:moveTo>
                  <a:lnTo>
                    <a:pt x="19526" y="474536"/>
                  </a:lnTo>
                  <a:lnTo>
                    <a:pt x="19526" y="429863"/>
                  </a:lnTo>
                  <a:lnTo>
                    <a:pt x="865251" y="429863"/>
                  </a:lnTo>
                  <a:lnTo>
                    <a:pt x="865251" y="474536"/>
                  </a:lnTo>
                  <a:close/>
                </a:path>
              </a:pathLst>
            </a:custGeom>
            <a:solidFill>
              <a:srgbClr val="303030"/>
            </a:solidFill>
            <a:ln w="9525" cap="flat">
              <a:noFill/>
              <a:prstDash val="solid"/>
              <a:miter/>
            </a:ln>
          </p:spPr>
          <p:txBody>
            <a:bodyPr rtlCol="0" anchor="ctr"/>
            <a:lstStyle/>
            <a:p>
              <a:endParaRPr lang="en-ES"/>
            </a:p>
          </p:txBody>
        </p:sp>
        <p:sp>
          <p:nvSpPr>
            <p:cNvPr id="13" name="Freeform 12">
              <a:extLst>
                <a:ext uri="{FF2B5EF4-FFF2-40B4-BE49-F238E27FC236}">
                  <a16:creationId xmlns:a16="http://schemas.microsoft.com/office/drawing/2014/main" id="{79335A01-9789-7EAE-7428-806C5ABCD038}"/>
                </a:ext>
              </a:extLst>
            </p:cNvPr>
            <p:cNvSpPr/>
            <p:nvPr/>
          </p:nvSpPr>
          <p:spPr>
            <a:xfrm>
              <a:off x="2665349" y="3108102"/>
              <a:ext cx="89188" cy="68580"/>
            </a:xfrm>
            <a:custGeom>
              <a:avLst/>
              <a:gdLst>
                <a:gd name="connsiteX0" fmla="*/ 55548 w 89188"/>
                <a:gd name="connsiteY0" fmla="*/ 64770 h 68580"/>
                <a:gd name="connsiteX1" fmla="*/ 81742 w 89188"/>
                <a:gd name="connsiteY1" fmla="*/ 46673 h 68580"/>
                <a:gd name="connsiteX2" fmla="*/ 87743 w 89188"/>
                <a:gd name="connsiteY2" fmla="*/ 18764 h 68580"/>
                <a:gd name="connsiteX3" fmla="*/ 54882 w 89188"/>
                <a:gd name="connsiteY3" fmla="*/ 0 h 68580"/>
                <a:gd name="connsiteX4" fmla="*/ 33641 w 89188"/>
                <a:gd name="connsiteY4" fmla="*/ 3810 h 68580"/>
                <a:gd name="connsiteX5" fmla="*/ 7447 w 89188"/>
                <a:gd name="connsiteY5" fmla="*/ 21908 h 68580"/>
                <a:gd name="connsiteX6" fmla="*/ 1446 w 89188"/>
                <a:gd name="connsiteY6" fmla="*/ 49816 h 68580"/>
                <a:gd name="connsiteX7" fmla="*/ 34307 w 89188"/>
                <a:gd name="connsiteY7" fmla="*/ 68580 h 68580"/>
                <a:gd name="connsiteX8" fmla="*/ 55548 w 89188"/>
                <a:gd name="connsiteY8" fmla="*/ 64770 h 68580"/>
                <a:gd name="connsiteX9" fmla="*/ 19353 w 89188"/>
                <a:gd name="connsiteY9" fmla="*/ 43434 h 68580"/>
                <a:gd name="connsiteX10" fmla="*/ 22401 w 89188"/>
                <a:gd name="connsiteY10" fmla="*/ 33719 h 68580"/>
                <a:gd name="connsiteX11" fmla="*/ 40023 w 89188"/>
                <a:gd name="connsiteY11" fmla="*/ 21812 h 68580"/>
                <a:gd name="connsiteX12" fmla="*/ 54786 w 89188"/>
                <a:gd name="connsiteY12" fmla="*/ 19050 h 68580"/>
                <a:gd name="connsiteX13" fmla="*/ 69741 w 89188"/>
                <a:gd name="connsiteY13" fmla="*/ 25241 h 68580"/>
                <a:gd name="connsiteX14" fmla="*/ 66692 w 89188"/>
                <a:gd name="connsiteY14" fmla="*/ 34957 h 68580"/>
                <a:gd name="connsiteX15" fmla="*/ 49071 w 89188"/>
                <a:gd name="connsiteY15" fmla="*/ 46863 h 68580"/>
                <a:gd name="connsiteX16" fmla="*/ 19353 w 89188"/>
                <a:gd name="connsiteY16" fmla="*/ 43434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88" h="68580">
                  <a:moveTo>
                    <a:pt x="55548" y="64770"/>
                  </a:moveTo>
                  <a:cubicBezTo>
                    <a:pt x="66311" y="60865"/>
                    <a:pt x="75646" y="54483"/>
                    <a:pt x="81742" y="46673"/>
                  </a:cubicBezTo>
                  <a:cubicBezTo>
                    <a:pt x="88695" y="37719"/>
                    <a:pt x="90981" y="27623"/>
                    <a:pt x="87743" y="18764"/>
                  </a:cubicBezTo>
                  <a:cubicBezTo>
                    <a:pt x="83552" y="7239"/>
                    <a:pt x="70979" y="0"/>
                    <a:pt x="54882" y="0"/>
                  </a:cubicBezTo>
                  <a:cubicBezTo>
                    <a:pt x="48024" y="0"/>
                    <a:pt x="40594" y="1333"/>
                    <a:pt x="33641" y="3810"/>
                  </a:cubicBezTo>
                  <a:cubicBezTo>
                    <a:pt x="22877" y="7715"/>
                    <a:pt x="13543" y="14097"/>
                    <a:pt x="7447" y="21908"/>
                  </a:cubicBezTo>
                  <a:cubicBezTo>
                    <a:pt x="494" y="30861"/>
                    <a:pt x="-1792" y="40958"/>
                    <a:pt x="1446" y="49816"/>
                  </a:cubicBezTo>
                  <a:cubicBezTo>
                    <a:pt x="5637" y="61341"/>
                    <a:pt x="18210" y="68580"/>
                    <a:pt x="34307" y="68580"/>
                  </a:cubicBezTo>
                  <a:cubicBezTo>
                    <a:pt x="41166" y="68580"/>
                    <a:pt x="48595" y="67247"/>
                    <a:pt x="55548" y="64770"/>
                  </a:cubicBezTo>
                  <a:close/>
                  <a:moveTo>
                    <a:pt x="19353" y="43434"/>
                  </a:moveTo>
                  <a:cubicBezTo>
                    <a:pt x="18496" y="40958"/>
                    <a:pt x="19544" y="37433"/>
                    <a:pt x="22401" y="33719"/>
                  </a:cubicBezTo>
                  <a:cubicBezTo>
                    <a:pt x="26211" y="28766"/>
                    <a:pt x="32688" y="24479"/>
                    <a:pt x="40023" y="21812"/>
                  </a:cubicBezTo>
                  <a:cubicBezTo>
                    <a:pt x="44975" y="20003"/>
                    <a:pt x="50119" y="19050"/>
                    <a:pt x="54786" y="19050"/>
                  </a:cubicBezTo>
                  <a:cubicBezTo>
                    <a:pt x="62406" y="19050"/>
                    <a:pt x="68407" y="21527"/>
                    <a:pt x="69741" y="25241"/>
                  </a:cubicBezTo>
                  <a:cubicBezTo>
                    <a:pt x="70598" y="27718"/>
                    <a:pt x="69550" y="31242"/>
                    <a:pt x="66692" y="34957"/>
                  </a:cubicBezTo>
                  <a:cubicBezTo>
                    <a:pt x="62882" y="39910"/>
                    <a:pt x="56406" y="44196"/>
                    <a:pt x="49071" y="46863"/>
                  </a:cubicBezTo>
                  <a:cubicBezTo>
                    <a:pt x="36117" y="51530"/>
                    <a:pt x="21449" y="49340"/>
                    <a:pt x="19353" y="43434"/>
                  </a:cubicBezTo>
                  <a:close/>
                </a:path>
              </a:pathLst>
            </a:custGeom>
            <a:solidFill>
              <a:srgbClr val="303030"/>
            </a:solidFill>
            <a:ln w="9525" cap="flat">
              <a:noFill/>
              <a:prstDash val="solid"/>
              <a:miter/>
            </a:ln>
          </p:spPr>
          <p:txBody>
            <a:bodyPr rtlCol="0" anchor="ctr"/>
            <a:lstStyle/>
            <a:p>
              <a:endParaRPr lang="en-ES"/>
            </a:p>
          </p:txBody>
        </p:sp>
        <p:sp>
          <p:nvSpPr>
            <p:cNvPr id="14" name="Freeform 13">
              <a:extLst>
                <a:ext uri="{FF2B5EF4-FFF2-40B4-BE49-F238E27FC236}">
                  <a16:creationId xmlns:a16="http://schemas.microsoft.com/office/drawing/2014/main" id="{F36A6B33-296C-322F-2D6E-D955648D58DC}"/>
                </a:ext>
              </a:extLst>
            </p:cNvPr>
            <p:cNvSpPr/>
            <p:nvPr/>
          </p:nvSpPr>
          <p:spPr>
            <a:xfrm>
              <a:off x="2640108" y="3037712"/>
              <a:ext cx="89191" cy="68580"/>
            </a:xfrm>
            <a:custGeom>
              <a:avLst/>
              <a:gdLst>
                <a:gd name="connsiteX0" fmla="*/ 55548 w 89191"/>
                <a:gd name="connsiteY0" fmla="*/ 64770 h 68580"/>
                <a:gd name="connsiteX1" fmla="*/ 87743 w 89191"/>
                <a:gd name="connsiteY1" fmla="*/ 18764 h 68580"/>
                <a:gd name="connsiteX2" fmla="*/ 54882 w 89191"/>
                <a:gd name="connsiteY2" fmla="*/ 0 h 68580"/>
                <a:gd name="connsiteX3" fmla="*/ 33641 w 89191"/>
                <a:gd name="connsiteY3" fmla="*/ 3810 h 68580"/>
                <a:gd name="connsiteX4" fmla="*/ 7447 w 89191"/>
                <a:gd name="connsiteY4" fmla="*/ 21908 h 68580"/>
                <a:gd name="connsiteX5" fmla="*/ 1446 w 89191"/>
                <a:gd name="connsiteY5" fmla="*/ 49816 h 68580"/>
                <a:gd name="connsiteX6" fmla="*/ 34308 w 89191"/>
                <a:gd name="connsiteY6" fmla="*/ 68580 h 68580"/>
                <a:gd name="connsiteX7" fmla="*/ 55548 w 89191"/>
                <a:gd name="connsiteY7" fmla="*/ 64770 h 68580"/>
                <a:gd name="connsiteX8" fmla="*/ 19353 w 89191"/>
                <a:gd name="connsiteY8" fmla="*/ 43434 h 68580"/>
                <a:gd name="connsiteX9" fmla="*/ 22401 w 89191"/>
                <a:gd name="connsiteY9" fmla="*/ 33719 h 68580"/>
                <a:gd name="connsiteX10" fmla="*/ 40023 w 89191"/>
                <a:gd name="connsiteY10" fmla="*/ 21812 h 68580"/>
                <a:gd name="connsiteX11" fmla="*/ 54786 w 89191"/>
                <a:gd name="connsiteY11" fmla="*/ 19050 h 68580"/>
                <a:gd name="connsiteX12" fmla="*/ 69741 w 89191"/>
                <a:gd name="connsiteY12" fmla="*/ 25241 h 68580"/>
                <a:gd name="connsiteX13" fmla="*/ 48976 w 89191"/>
                <a:gd name="connsiteY13" fmla="*/ 46863 h 68580"/>
                <a:gd name="connsiteX14" fmla="*/ 19163 w 89191"/>
                <a:gd name="connsiteY14" fmla="*/ 43434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191" h="68580">
                  <a:moveTo>
                    <a:pt x="55548" y="64770"/>
                  </a:moveTo>
                  <a:cubicBezTo>
                    <a:pt x="79742" y="56102"/>
                    <a:pt x="93934" y="35909"/>
                    <a:pt x="87743" y="18764"/>
                  </a:cubicBezTo>
                  <a:cubicBezTo>
                    <a:pt x="83552" y="7239"/>
                    <a:pt x="70979" y="0"/>
                    <a:pt x="54882" y="0"/>
                  </a:cubicBezTo>
                  <a:cubicBezTo>
                    <a:pt x="48024" y="0"/>
                    <a:pt x="40594" y="1333"/>
                    <a:pt x="33641" y="3810"/>
                  </a:cubicBezTo>
                  <a:cubicBezTo>
                    <a:pt x="22877" y="7715"/>
                    <a:pt x="13543" y="14097"/>
                    <a:pt x="7447" y="21908"/>
                  </a:cubicBezTo>
                  <a:cubicBezTo>
                    <a:pt x="494" y="30861"/>
                    <a:pt x="-1792" y="40958"/>
                    <a:pt x="1446" y="49816"/>
                  </a:cubicBezTo>
                  <a:cubicBezTo>
                    <a:pt x="5637" y="61341"/>
                    <a:pt x="18210" y="68580"/>
                    <a:pt x="34308" y="68580"/>
                  </a:cubicBezTo>
                  <a:cubicBezTo>
                    <a:pt x="41166" y="68580"/>
                    <a:pt x="48595" y="67247"/>
                    <a:pt x="55548" y="64770"/>
                  </a:cubicBezTo>
                  <a:close/>
                  <a:moveTo>
                    <a:pt x="19353" y="43434"/>
                  </a:moveTo>
                  <a:cubicBezTo>
                    <a:pt x="18496" y="40958"/>
                    <a:pt x="19544" y="37433"/>
                    <a:pt x="22401" y="33719"/>
                  </a:cubicBezTo>
                  <a:cubicBezTo>
                    <a:pt x="26211" y="28766"/>
                    <a:pt x="32688" y="24479"/>
                    <a:pt x="40023" y="21812"/>
                  </a:cubicBezTo>
                  <a:cubicBezTo>
                    <a:pt x="44975" y="20002"/>
                    <a:pt x="50119" y="19050"/>
                    <a:pt x="54786" y="19050"/>
                  </a:cubicBezTo>
                  <a:cubicBezTo>
                    <a:pt x="62406" y="19050"/>
                    <a:pt x="68407" y="21527"/>
                    <a:pt x="69741" y="25241"/>
                  </a:cubicBezTo>
                  <a:cubicBezTo>
                    <a:pt x="71836" y="31052"/>
                    <a:pt x="63168" y="41720"/>
                    <a:pt x="48976" y="46863"/>
                  </a:cubicBezTo>
                  <a:cubicBezTo>
                    <a:pt x="36022" y="51530"/>
                    <a:pt x="21354" y="49435"/>
                    <a:pt x="19163" y="43434"/>
                  </a:cubicBezTo>
                  <a:close/>
                </a:path>
              </a:pathLst>
            </a:custGeom>
            <a:solidFill>
              <a:srgbClr val="303030"/>
            </a:solidFill>
            <a:ln w="9525" cap="flat">
              <a:noFill/>
              <a:prstDash val="solid"/>
              <a:miter/>
            </a:ln>
          </p:spPr>
          <p:txBody>
            <a:bodyPr rtlCol="0" anchor="ctr"/>
            <a:lstStyle/>
            <a:p>
              <a:endParaRPr lang="en-ES"/>
            </a:p>
          </p:txBody>
        </p:sp>
        <p:sp>
          <p:nvSpPr>
            <p:cNvPr id="15" name="Freeform 14">
              <a:extLst>
                <a:ext uri="{FF2B5EF4-FFF2-40B4-BE49-F238E27FC236}">
                  <a16:creationId xmlns:a16="http://schemas.microsoft.com/office/drawing/2014/main" id="{59C918CD-BBE0-E83F-9C20-927FD832C3BD}"/>
                </a:ext>
              </a:extLst>
            </p:cNvPr>
            <p:cNvSpPr/>
            <p:nvPr/>
          </p:nvSpPr>
          <p:spPr>
            <a:xfrm>
              <a:off x="2690683" y="3178492"/>
              <a:ext cx="89194" cy="68580"/>
            </a:xfrm>
            <a:custGeom>
              <a:avLst/>
              <a:gdLst>
                <a:gd name="connsiteX0" fmla="*/ 54884 w 89194"/>
                <a:gd name="connsiteY0" fmla="*/ 0 h 68580"/>
                <a:gd name="connsiteX1" fmla="*/ 33644 w 89194"/>
                <a:gd name="connsiteY1" fmla="*/ 3810 h 68580"/>
                <a:gd name="connsiteX2" fmla="*/ 1449 w 89194"/>
                <a:gd name="connsiteY2" fmla="*/ 49816 h 68580"/>
                <a:gd name="connsiteX3" fmla="*/ 34310 w 89194"/>
                <a:gd name="connsiteY3" fmla="*/ 68580 h 68580"/>
                <a:gd name="connsiteX4" fmla="*/ 55551 w 89194"/>
                <a:gd name="connsiteY4" fmla="*/ 64770 h 68580"/>
                <a:gd name="connsiteX5" fmla="*/ 87746 w 89194"/>
                <a:gd name="connsiteY5" fmla="*/ 18764 h 68580"/>
                <a:gd name="connsiteX6" fmla="*/ 54884 w 89194"/>
                <a:gd name="connsiteY6" fmla="*/ 0 h 68580"/>
                <a:gd name="connsiteX7" fmla="*/ 49074 w 89194"/>
                <a:gd name="connsiteY7" fmla="*/ 46768 h 68580"/>
                <a:gd name="connsiteX8" fmla="*/ 19356 w 89194"/>
                <a:gd name="connsiteY8" fmla="*/ 43339 h 68580"/>
                <a:gd name="connsiteX9" fmla="*/ 40121 w 89194"/>
                <a:gd name="connsiteY9" fmla="*/ 21717 h 68580"/>
                <a:gd name="connsiteX10" fmla="*/ 54884 w 89194"/>
                <a:gd name="connsiteY10" fmla="*/ 18955 h 68580"/>
                <a:gd name="connsiteX11" fmla="*/ 69839 w 89194"/>
                <a:gd name="connsiteY11" fmla="*/ 25146 h 68580"/>
                <a:gd name="connsiteX12" fmla="*/ 49074 w 89194"/>
                <a:gd name="connsiteY12" fmla="*/ 46768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194" h="68580">
                  <a:moveTo>
                    <a:pt x="54884" y="0"/>
                  </a:moveTo>
                  <a:cubicBezTo>
                    <a:pt x="48026" y="0"/>
                    <a:pt x="40597" y="1333"/>
                    <a:pt x="33644" y="3810"/>
                  </a:cubicBezTo>
                  <a:cubicBezTo>
                    <a:pt x="9450" y="12478"/>
                    <a:pt x="-4742" y="32671"/>
                    <a:pt x="1449" y="49816"/>
                  </a:cubicBezTo>
                  <a:cubicBezTo>
                    <a:pt x="5640" y="61341"/>
                    <a:pt x="18213" y="68580"/>
                    <a:pt x="34310" y="68580"/>
                  </a:cubicBezTo>
                  <a:cubicBezTo>
                    <a:pt x="41168" y="68580"/>
                    <a:pt x="48598" y="67247"/>
                    <a:pt x="55551" y="64770"/>
                  </a:cubicBezTo>
                  <a:cubicBezTo>
                    <a:pt x="79745" y="56102"/>
                    <a:pt x="93937" y="35909"/>
                    <a:pt x="87746" y="18764"/>
                  </a:cubicBezTo>
                  <a:cubicBezTo>
                    <a:pt x="83554" y="7239"/>
                    <a:pt x="70982" y="0"/>
                    <a:pt x="54884" y="0"/>
                  </a:cubicBezTo>
                  <a:close/>
                  <a:moveTo>
                    <a:pt x="49074" y="46768"/>
                  </a:moveTo>
                  <a:cubicBezTo>
                    <a:pt x="36120" y="51435"/>
                    <a:pt x="21452" y="49244"/>
                    <a:pt x="19356" y="43339"/>
                  </a:cubicBezTo>
                  <a:cubicBezTo>
                    <a:pt x="17261" y="37529"/>
                    <a:pt x="25928" y="26860"/>
                    <a:pt x="40121" y="21717"/>
                  </a:cubicBezTo>
                  <a:cubicBezTo>
                    <a:pt x="45074" y="19907"/>
                    <a:pt x="50217" y="18955"/>
                    <a:pt x="54884" y="18955"/>
                  </a:cubicBezTo>
                  <a:cubicBezTo>
                    <a:pt x="62504" y="18955"/>
                    <a:pt x="68505" y="21431"/>
                    <a:pt x="69839" y="25146"/>
                  </a:cubicBezTo>
                  <a:cubicBezTo>
                    <a:pt x="71934" y="30956"/>
                    <a:pt x="63266" y="41624"/>
                    <a:pt x="49074" y="46768"/>
                  </a:cubicBezTo>
                  <a:close/>
                </a:path>
              </a:pathLst>
            </a:custGeom>
            <a:solidFill>
              <a:srgbClr val="303030"/>
            </a:solidFill>
            <a:ln w="9525" cap="flat">
              <a:noFill/>
              <a:prstDash val="solid"/>
              <a:miter/>
            </a:ln>
          </p:spPr>
          <p:txBody>
            <a:bodyPr rtlCol="0" anchor="ctr"/>
            <a:lstStyle/>
            <a:p>
              <a:endParaRPr lang="en-ES"/>
            </a:p>
          </p:txBody>
        </p:sp>
        <p:sp>
          <p:nvSpPr>
            <p:cNvPr id="17" name="Freeform 16">
              <a:extLst>
                <a:ext uri="{FF2B5EF4-FFF2-40B4-BE49-F238E27FC236}">
                  <a16:creationId xmlns:a16="http://schemas.microsoft.com/office/drawing/2014/main" id="{985EBF93-2CED-42C0-FBE4-B6D46556BF7A}"/>
                </a:ext>
              </a:extLst>
            </p:cNvPr>
            <p:cNvSpPr/>
            <p:nvPr/>
          </p:nvSpPr>
          <p:spPr>
            <a:xfrm>
              <a:off x="2777458" y="3067812"/>
              <a:ext cx="89188" cy="68579"/>
            </a:xfrm>
            <a:custGeom>
              <a:avLst/>
              <a:gdLst>
                <a:gd name="connsiteX0" fmla="*/ 54881 w 89188"/>
                <a:gd name="connsiteY0" fmla="*/ 0 h 68579"/>
                <a:gd name="connsiteX1" fmla="*/ 33641 w 89188"/>
                <a:gd name="connsiteY1" fmla="*/ 3810 h 68579"/>
                <a:gd name="connsiteX2" fmla="*/ 7447 w 89188"/>
                <a:gd name="connsiteY2" fmla="*/ 21907 h 68579"/>
                <a:gd name="connsiteX3" fmla="*/ 1446 w 89188"/>
                <a:gd name="connsiteY3" fmla="*/ 49816 h 68579"/>
                <a:gd name="connsiteX4" fmla="*/ 34307 w 89188"/>
                <a:gd name="connsiteY4" fmla="*/ 68580 h 68579"/>
                <a:gd name="connsiteX5" fmla="*/ 34307 w 89188"/>
                <a:gd name="connsiteY5" fmla="*/ 68580 h 68579"/>
                <a:gd name="connsiteX6" fmla="*/ 55548 w 89188"/>
                <a:gd name="connsiteY6" fmla="*/ 64770 h 68579"/>
                <a:gd name="connsiteX7" fmla="*/ 81742 w 89188"/>
                <a:gd name="connsiteY7" fmla="*/ 46673 h 68579"/>
                <a:gd name="connsiteX8" fmla="*/ 87743 w 89188"/>
                <a:gd name="connsiteY8" fmla="*/ 18764 h 68579"/>
                <a:gd name="connsiteX9" fmla="*/ 54881 w 89188"/>
                <a:gd name="connsiteY9" fmla="*/ 0 h 68579"/>
                <a:gd name="connsiteX10" fmla="*/ 66788 w 89188"/>
                <a:gd name="connsiteY10" fmla="*/ 34861 h 68579"/>
                <a:gd name="connsiteX11" fmla="*/ 49166 w 89188"/>
                <a:gd name="connsiteY11" fmla="*/ 46768 h 68579"/>
                <a:gd name="connsiteX12" fmla="*/ 19448 w 89188"/>
                <a:gd name="connsiteY12" fmla="*/ 43339 h 68579"/>
                <a:gd name="connsiteX13" fmla="*/ 22496 w 89188"/>
                <a:gd name="connsiteY13" fmla="*/ 33623 h 68579"/>
                <a:gd name="connsiteX14" fmla="*/ 40118 w 89188"/>
                <a:gd name="connsiteY14" fmla="*/ 21717 h 68579"/>
                <a:gd name="connsiteX15" fmla="*/ 54881 w 89188"/>
                <a:gd name="connsiteY15" fmla="*/ 18955 h 68579"/>
                <a:gd name="connsiteX16" fmla="*/ 69836 w 89188"/>
                <a:gd name="connsiteY16" fmla="*/ 25146 h 68579"/>
                <a:gd name="connsiteX17" fmla="*/ 66788 w 89188"/>
                <a:gd name="connsiteY17" fmla="*/ 34861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88" h="68579">
                  <a:moveTo>
                    <a:pt x="54881" y="0"/>
                  </a:moveTo>
                  <a:cubicBezTo>
                    <a:pt x="48023" y="0"/>
                    <a:pt x="40594" y="1333"/>
                    <a:pt x="33641" y="3810"/>
                  </a:cubicBezTo>
                  <a:cubicBezTo>
                    <a:pt x="22877" y="7715"/>
                    <a:pt x="13543" y="14097"/>
                    <a:pt x="7447" y="21907"/>
                  </a:cubicBezTo>
                  <a:cubicBezTo>
                    <a:pt x="494" y="30861"/>
                    <a:pt x="-1792" y="40957"/>
                    <a:pt x="1446" y="49816"/>
                  </a:cubicBezTo>
                  <a:cubicBezTo>
                    <a:pt x="5637" y="61341"/>
                    <a:pt x="18210" y="68580"/>
                    <a:pt x="34307" y="68580"/>
                  </a:cubicBezTo>
                  <a:lnTo>
                    <a:pt x="34307" y="68580"/>
                  </a:lnTo>
                  <a:cubicBezTo>
                    <a:pt x="41165" y="68580"/>
                    <a:pt x="48595" y="67246"/>
                    <a:pt x="55548" y="64770"/>
                  </a:cubicBezTo>
                  <a:cubicBezTo>
                    <a:pt x="66311" y="60865"/>
                    <a:pt x="75646" y="54483"/>
                    <a:pt x="81742" y="46673"/>
                  </a:cubicBezTo>
                  <a:cubicBezTo>
                    <a:pt x="88695" y="37719"/>
                    <a:pt x="90981" y="27623"/>
                    <a:pt x="87743" y="18764"/>
                  </a:cubicBezTo>
                  <a:cubicBezTo>
                    <a:pt x="83552" y="7239"/>
                    <a:pt x="70979" y="0"/>
                    <a:pt x="54881" y="0"/>
                  </a:cubicBezTo>
                  <a:close/>
                  <a:moveTo>
                    <a:pt x="66788" y="34861"/>
                  </a:moveTo>
                  <a:cubicBezTo>
                    <a:pt x="62882" y="39815"/>
                    <a:pt x="56501" y="44101"/>
                    <a:pt x="49166" y="46768"/>
                  </a:cubicBezTo>
                  <a:cubicBezTo>
                    <a:pt x="36212" y="51435"/>
                    <a:pt x="21544" y="49340"/>
                    <a:pt x="19448" y="43339"/>
                  </a:cubicBezTo>
                  <a:cubicBezTo>
                    <a:pt x="18591" y="40862"/>
                    <a:pt x="19639" y="37338"/>
                    <a:pt x="22496" y="33623"/>
                  </a:cubicBezTo>
                  <a:cubicBezTo>
                    <a:pt x="26306" y="28670"/>
                    <a:pt x="32783" y="24384"/>
                    <a:pt x="40118" y="21717"/>
                  </a:cubicBezTo>
                  <a:cubicBezTo>
                    <a:pt x="45071" y="19907"/>
                    <a:pt x="50214" y="18955"/>
                    <a:pt x="54881" y="18955"/>
                  </a:cubicBezTo>
                  <a:cubicBezTo>
                    <a:pt x="62501" y="18955"/>
                    <a:pt x="68502" y="21431"/>
                    <a:pt x="69836" y="25146"/>
                  </a:cubicBezTo>
                  <a:cubicBezTo>
                    <a:pt x="70693" y="27623"/>
                    <a:pt x="69645" y="31147"/>
                    <a:pt x="66788" y="34861"/>
                  </a:cubicBezTo>
                  <a:close/>
                </a:path>
              </a:pathLst>
            </a:custGeom>
            <a:solidFill>
              <a:srgbClr val="303030"/>
            </a:solidFill>
            <a:ln w="9525" cap="flat">
              <a:noFill/>
              <a:prstDash val="solid"/>
              <a:miter/>
            </a:ln>
          </p:spPr>
          <p:txBody>
            <a:bodyPr rtlCol="0" anchor="ctr"/>
            <a:lstStyle/>
            <a:p>
              <a:endParaRPr lang="en-ES"/>
            </a:p>
          </p:txBody>
        </p:sp>
        <p:sp>
          <p:nvSpPr>
            <p:cNvPr id="21" name="Freeform 20">
              <a:extLst>
                <a:ext uri="{FF2B5EF4-FFF2-40B4-BE49-F238E27FC236}">
                  <a16:creationId xmlns:a16="http://schemas.microsoft.com/office/drawing/2014/main" id="{D1AC0951-5D28-2250-FDB8-1A8BBBE4E19D}"/>
                </a:ext>
              </a:extLst>
            </p:cNvPr>
            <p:cNvSpPr/>
            <p:nvPr/>
          </p:nvSpPr>
          <p:spPr>
            <a:xfrm>
              <a:off x="2553335" y="3148488"/>
              <a:ext cx="89188" cy="68579"/>
            </a:xfrm>
            <a:custGeom>
              <a:avLst/>
              <a:gdLst>
                <a:gd name="connsiteX0" fmla="*/ 54881 w 89188"/>
                <a:gd name="connsiteY0" fmla="*/ 0 h 68579"/>
                <a:gd name="connsiteX1" fmla="*/ 33641 w 89188"/>
                <a:gd name="connsiteY1" fmla="*/ 3810 h 68579"/>
                <a:gd name="connsiteX2" fmla="*/ 7447 w 89188"/>
                <a:gd name="connsiteY2" fmla="*/ 21907 h 68579"/>
                <a:gd name="connsiteX3" fmla="*/ 1446 w 89188"/>
                <a:gd name="connsiteY3" fmla="*/ 49816 h 68579"/>
                <a:gd name="connsiteX4" fmla="*/ 34308 w 89188"/>
                <a:gd name="connsiteY4" fmla="*/ 68580 h 68579"/>
                <a:gd name="connsiteX5" fmla="*/ 55548 w 89188"/>
                <a:gd name="connsiteY5" fmla="*/ 64770 h 68579"/>
                <a:gd name="connsiteX6" fmla="*/ 81742 w 89188"/>
                <a:gd name="connsiteY6" fmla="*/ 46672 h 68579"/>
                <a:gd name="connsiteX7" fmla="*/ 87743 w 89188"/>
                <a:gd name="connsiteY7" fmla="*/ 18764 h 68579"/>
                <a:gd name="connsiteX8" fmla="*/ 54881 w 89188"/>
                <a:gd name="connsiteY8" fmla="*/ 0 h 68579"/>
                <a:gd name="connsiteX9" fmla="*/ 66788 w 89188"/>
                <a:gd name="connsiteY9" fmla="*/ 34861 h 68579"/>
                <a:gd name="connsiteX10" fmla="*/ 49166 w 89188"/>
                <a:gd name="connsiteY10" fmla="*/ 46768 h 68579"/>
                <a:gd name="connsiteX11" fmla="*/ 19448 w 89188"/>
                <a:gd name="connsiteY11" fmla="*/ 43339 h 68579"/>
                <a:gd name="connsiteX12" fmla="*/ 22496 w 89188"/>
                <a:gd name="connsiteY12" fmla="*/ 33623 h 68579"/>
                <a:gd name="connsiteX13" fmla="*/ 40118 w 89188"/>
                <a:gd name="connsiteY13" fmla="*/ 21717 h 68579"/>
                <a:gd name="connsiteX14" fmla="*/ 54881 w 89188"/>
                <a:gd name="connsiteY14" fmla="*/ 18955 h 68579"/>
                <a:gd name="connsiteX15" fmla="*/ 69836 w 89188"/>
                <a:gd name="connsiteY15" fmla="*/ 25146 h 68579"/>
                <a:gd name="connsiteX16" fmla="*/ 66788 w 89188"/>
                <a:gd name="connsiteY16" fmla="*/ 34861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88" h="68579">
                  <a:moveTo>
                    <a:pt x="54881" y="0"/>
                  </a:moveTo>
                  <a:cubicBezTo>
                    <a:pt x="48023" y="0"/>
                    <a:pt x="40594" y="1333"/>
                    <a:pt x="33641" y="3810"/>
                  </a:cubicBezTo>
                  <a:cubicBezTo>
                    <a:pt x="22877" y="7715"/>
                    <a:pt x="13543" y="14097"/>
                    <a:pt x="7447" y="21907"/>
                  </a:cubicBezTo>
                  <a:cubicBezTo>
                    <a:pt x="494" y="30861"/>
                    <a:pt x="-1792" y="40957"/>
                    <a:pt x="1446" y="49816"/>
                  </a:cubicBezTo>
                  <a:cubicBezTo>
                    <a:pt x="5637" y="61341"/>
                    <a:pt x="18210" y="68580"/>
                    <a:pt x="34308" y="68580"/>
                  </a:cubicBezTo>
                  <a:cubicBezTo>
                    <a:pt x="41166" y="68580"/>
                    <a:pt x="48595" y="67246"/>
                    <a:pt x="55548" y="64770"/>
                  </a:cubicBezTo>
                  <a:cubicBezTo>
                    <a:pt x="66312" y="60865"/>
                    <a:pt x="75646" y="54483"/>
                    <a:pt x="81742" y="46672"/>
                  </a:cubicBezTo>
                  <a:cubicBezTo>
                    <a:pt x="88695" y="37719"/>
                    <a:pt x="90981" y="27622"/>
                    <a:pt x="87743" y="18764"/>
                  </a:cubicBezTo>
                  <a:cubicBezTo>
                    <a:pt x="83552" y="7239"/>
                    <a:pt x="70979" y="0"/>
                    <a:pt x="54881" y="0"/>
                  </a:cubicBezTo>
                  <a:close/>
                  <a:moveTo>
                    <a:pt x="66788" y="34861"/>
                  </a:moveTo>
                  <a:cubicBezTo>
                    <a:pt x="62978" y="39815"/>
                    <a:pt x="56501" y="44101"/>
                    <a:pt x="49166" y="46768"/>
                  </a:cubicBezTo>
                  <a:cubicBezTo>
                    <a:pt x="36212" y="51435"/>
                    <a:pt x="21544" y="49340"/>
                    <a:pt x="19448" y="43339"/>
                  </a:cubicBezTo>
                  <a:cubicBezTo>
                    <a:pt x="18591" y="40862"/>
                    <a:pt x="19639" y="37338"/>
                    <a:pt x="22496" y="33623"/>
                  </a:cubicBezTo>
                  <a:cubicBezTo>
                    <a:pt x="26402" y="28670"/>
                    <a:pt x="32783" y="24384"/>
                    <a:pt x="40118" y="21717"/>
                  </a:cubicBezTo>
                  <a:cubicBezTo>
                    <a:pt x="45071" y="19907"/>
                    <a:pt x="50214" y="18955"/>
                    <a:pt x="54881" y="18955"/>
                  </a:cubicBezTo>
                  <a:cubicBezTo>
                    <a:pt x="62501" y="18955"/>
                    <a:pt x="68502" y="21431"/>
                    <a:pt x="69836" y="25146"/>
                  </a:cubicBezTo>
                  <a:cubicBezTo>
                    <a:pt x="70693" y="27622"/>
                    <a:pt x="69645" y="31147"/>
                    <a:pt x="66788" y="34861"/>
                  </a:cubicBezTo>
                  <a:close/>
                </a:path>
              </a:pathLst>
            </a:custGeom>
            <a:solidFill>
              <a:srgbClr val="303030"/>
            </a:solidFill>
            <a:ln w="9525" cap="flat">
              <a:noFill/>
              <a:prstDash val="solid"/>
              <a:miter/>
            </a:ln>
          </p:spPr>
          <p:txBody>
            <a:bodyPr rtlCol="0" anchor="ctr"/>
            <a:lstStyle/>
            <a:p>
              <a:endParaRPr lang="en-ES"/>
            </a:p>
          </p:txBody>
        </p:sp>
        <p:sp>
          <p:nvSpPr>
            <p:cNvPr id="72" name="Freeform 71">
              <a:extLst>
                <a:ext uri="{FF2B5EF4-FFF2-40B4-BE49-F238E27FC236}">
                  <a16:creationId xmlns:a16="http://schemas.microsoft.com/office/drawing/2014/main" id="{C08D915A-8E4A-99A3-56BC-7FD7881EE723}"/>
                </a:ext>
              </a:extLst>
            </p:cNvPr>
            <p:cNvSpPr/>
            <p:nvPr/>
          </p:nvSpPr>
          <p:spPr>
            <a:xfrm>
              <a:off x="2481045" y="2841593"/>
              <a:ext cx="449268" cy="458723"/>
            </a:xfrm>
            <a:custGeom>
              <a:avLst/>
              <a:gdLst>
                <a:gd name="connsiteX0" fmla="*/ 13538 w 449268"/>
                <a:gd name="connsiteY0" fmla="*/ 376238 h 458723"/>
                <a:gd name="connsiteX1" fmla="*/ 13919 w 449268"/>
                <a:gd name="connsiteY1" fmla="*/ 377571 h 458723"/>
                <a:gd name="connsiteX2" fmla="*/ 166795 w 449268"/>
                <a:gd name="connsiteY2" fmla="*/ 458724 h 458723"/>
                <a:gd name="connsiteX3" fmla="*/ 278333 w 449268"/>
                <a:gd name="connsiteY3" fmla="*/ 438436 h 458723"/>
                <a:gd name="connsiteX4" fmla="*/ 414541 w 449268"/>
                <a:gd name="connsiteY4" fmla="*/ 345186 h 458723"/>
                <a:gd name="connsiteX5" fmla="*/ 443402 w 449268"/>
                <a:gd name="connsiteY5" fmla="*/ 223075 h 458723"/>
                <a:gd name="connsiteX6" fmla="*/ 442830 w 449268"/>
                <a:gd name="connsiteY6" fmla="*/ 221837 h 458723"/>
                <a:gd name="connsiteX7" fmla="*/ 442830 w 449268"/>
                <a:gd name="connsiteY7" fmla="*/ 221456 h 458723"/>
                <a:gd name="connsiteX8" fmla="*/ 325768 w 449268"/>
                <a:gd name="connsiteY8" fmla="*/ 93536 h 458723"/>
                <a:gd name="connsiteX9" fmla="*/ 219564 w 449268"/>
                <a:gd name="connsiteY9" fmla="*/ 72390 h 458723"/>
                <a:gd name="connsiteX10" fmla="*/ 219564 w 449268"/>
                <a:gd name="connsiteY10" fmla="*/ 9525 h 458723"/>
                <a:gd name="connsiteX11" fmla="*/ 210039 w 449268"/>
                <a:gd name="connsiteY11" fmla="*/ 0 h 458723"/>
                <a:gd name="connsiteX12" fmla="*/ 200514 w 449268"/>
                <a:gd name="connsiteY12" fmla="*/ 9525 h 458723"/>
                <a:gd name="connsiteX13" fmla="*/ 200514 w 449268"/>
                <a:gd name="connsiteY13" fmla="*/ 73819 h 458723"/>
                <a:gd name="connsiteX14" fmla="*/ 200514 w 449268"/>
                <a:gd name="connsiteY14" fmla="*/ 74009 h 458723"/>
                <a:gd name="connsiteX15" fmla="*/ 164033 w 449268"/>
                <a:gd name="connsiteY15" fmla="*/ 81725 h 458723"/>
                <a:gd name="connsiteX16" fmla="*/ 164033 w 449268"/>
                <a:gd name="connsiteY16" fmla="*/ 9525 h 458723"/>
                <a:gd name="connsiteX17" fmla="*/ 154508 w 449268"/>
                <a:gd name="connsiteY17" fmla="*/ 0 h 458723"/>
                <a:gd name="connsiteX18" fmla="*/ 144983 w 449268"/>
                <a:gd name="connsiteY18" fmla="*/ 9525 h 458723"/>
                <a:gd name="connsiteX19" fmla="*/ 144983 w 449268"/>
                <a:gd name="connsiteY19" fmla="*/ 88297 h 458723"/>
                <a:gd name="connsiteX20" fmla="*/ 13252 w 449268"/>
                <a:gd name="connsiteY20" fmla="*/ 375857 h 458723"/>
                <a:gd name="connsiteX21" fmla="*/ 13443 w 449268"/>
                <a:gd name="connsiteY21" fmla="*/ 376142 h 458723"/>
                <a:gd name="connsiteX22" fmla="*/ 399682 w 449268"/>
                <a:gd name="connsiteY22" fmla="*/ 333375 h 458723"/>
                <a:gd name="connsiteX23" fmla="*/ 272047 w 449268"/>
                <a:gd name="connsiteY23" fmla="*/ 420529 h 458723"/>
                <a:gd name="connsiteX24" fmla="*/ 166891 w 449268"/>
                <a:gd name="connsiteY24" fmla="*/ 439674 h 458723"/>
                <a:gd name="connsiteX25" fmla="*/ 31921 w 449268"/>
                <a:gd name="connsiteY25" fmla="*/ 371094 h 458723"/>
                <a:gd name="connsiteX26" fmla="*/ 57925 w 449268"/>
                <a:gd name="connsiteY26" fmla="*/ 267176 h 458723"/>
                <a:gd name="connsiteX27" fmla="*/ 185560 w 449268"/>
                <a:gd name="connsiteY27" fmla="*/ 180118 h 458723"/>
                <a:gd name="connsiteX28" fmla="*/ 290716 w 449268"/>
                <a:gd name="connsiteY28" fmla="*/ 160973 h 458723"/>
                <a:gd name="connsiteX29" fmla="*/ 425685 w 449268"/>
                <a:gd name="connsiteY29" fmla="*/ 229552 h 458723"/>
                <a:gd name="connsiteX30" fmla="*/ 399682 w 449268"/>
                <a:gd name="connsiteY30" fmla="*/ 333470 h 458723"/>
                <a:gd name="connsiteX31" fmla="*/ 158032 w 449268"/>
                <a:gd name="connsiteY31" fmla="*/ 103727 h 458723"/>
                <a:gd name="connsiteX32" fmla="*/ 317862 w 449268"/>
                <a:gd name="connsiteY32" fmla="*/ 110776 h 458723"/>
                <a:gd name="connsiteX33" fmla="*/ 386633 w 449268"/>
                <a:gd name="connsiteY33" fmla="*/ 162496 h 458723"/>
                <a:gd name="connsiteX34" fmla="*/ 290716 w 449268"/>
                <a:gd name="connsiteY34" fmla="*/ 141827 h 458723"/>
                <a:gd name="connsiteX35" fmla="*/ 179178 w 449268"/>
                <a:gd name="connsiteY35" fmla="*/ 162115 h 458723"/>
                <a:gd name="connsiteX36" fmla="*/ 42970 w 449268"/>
                <a:gd name="connsiteY36" fmla="*/ 255365 h 458723"/>
                <a:gd name="connsiteX37" fmla="*/ 19444 w 449268"/>
                <a:gd name="connsiteY37" fmla="*/ 293942 h 458723"/>
                <a:gd name="connsiteX38" fmla="*/ 158128 w 449268"/>
                <a:gd name="connsiteY38" fmla="*/ 103632 h 45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9268" h="458723">
                  <a:moveTo>
                    <a:pt x="13538" y="376238"/>
                  </a:moveTo>
                  <a:cubicBezTo>
                    <a:pt x="13538" y="376238"/>
                    <a:pt x="13824" y="377095"/>
                    <a:pt x="13919" y="377571"/>
                  </a:cubicBezTo>
                  <a:cubicBezTo>
                    <a:pt x="31921" y="427673"/>
                    <a:pt x="90500" y="458724"/>
                    <a:pt x="166795" y="458724"/>
                  </a:cubicBezTo>
                  <a:cubicBezTo>
                    <a:pt x="202895" y="458724"/>
                    <a:pt x="241471" y="451675"/>
                    <a:pt x="278333" y="438436"/>
                  </a:cubicBezTo>
                  <a:cubicBezTo>
                    <a:pt x="335007" y="418052"/>
                    <a:pt x="383394" y="384905"/>
                    <a:pt x="414541" y="345186"/>
                  </a:cubicBezTo>
                  <a:cubicBezTo>
                    <a:pt x="446735" y="304133"/>
                    <a:pt x="457022" y="260794"/>
                    <a:pt x="443402" y="223075"/>
                  </a:cubicBezTo>
                  <a:cubicBezTo>
                    <a:pt x="443211" y="222599"/>
                    <a:pt x="443020" y="222218"/>
                    <a:pt x="442830" y="221837"/>
                  </a:cubicBezTo>
                  <a:cubicBezTo>
                    <a:pt x="442830" y="221742"/>
                    <a:pt x="442830" y="221551"/>
                    <a:pt x="442830" y="221456"/>
                  </a:cubicBezTo>
                  <a:cubicBezTo>
                    <a:pt x="422351" y="164592"/>
                    <a:pt x="380822" y="119158"/>
                    <a:pt x="325768" y="93536"/>
                  </a:cubicBezTo>
                  <a:cubicBezTo>
                    <a:pt x="292049" y="77819"/>
                    <a:pt x="255759" y="70771"/>
                    <a:pt x="219564" y="72390"/>
                  </a:cubicBezTo>
                  <a:lnTo>
                    <a:pt x="219564" y="9525"/>
                  </a:lnTo>
                  <a:cubicBezTo>
                    <a:pt x="219564" y="4286"/>
                    <a:pt x="215278" y="0"/>
                    <a:pt x="210039" y="0"/>
                  </a:cubicBezTo>
                  <a:cubicBezTo>
                    <a:pt x="204800" y="0"/>
                    <a:pt x="200514" y="4286"/>
                    <a:pt x="200514" y="9525"/>
                  </a:cubicBezTo>
                  <a:lnTo>
                    <a:pt x="200514" y="73819"/>
                  </a:lnTo>
                  <a:cubicBezTo>
                    <a:pt x="200514" y="73819"/>
                    <a:pt x="200514" y="73914"/>
                    <a:pt x="200514" y="74009"/>
                  </a:cubicBezTo>
                  <a:cubicBezTo>
                    <a:pt x="188227" y="75628"/>
                    <a:pt x="176130" y="78105"/>
                    <a:pt x="164033" y="81725"/>
                  </a:cubicBezTo>
                  <a:lnTo>
                    <a:pt x="164033" y="9525"/>
                  </a:lnTo>
                  <a:cubicBezTo>
                    <a:pt x="164033" y="4286"/>
                    <a:pt x="159747" y="0"/>
                    <a:pt x="154508" y="0"/>
                  </a:cubicBezTo>
                  <a:cubicBezTo>
                    <a:pt x="149269" y="0"/>
                    <a:pt x="144983" y="4286"/>
                    <a:pt x="144983" y="9525"/>
                  </a:cubicBezTo>
                  <a:lnTo>
                    <a:pt x="144983" y="88297"/>
                  </a:lnTo>
                  <a:cubicBezTo>
                    <a:pt x="30778" y="133255"/>
                    <a:pt x="-28181" y="260699"/>
                    <a:pt x="13252" y="375857"/>
                  </a:cubicBezTo>
                  <a:cubicBezTo>
                    <a:pt x="13252" y="375952"/>
                    <a:pt x="13348" y="376047"/>
                    <a:pt x="13443" y="376142"/>
                  </a:cubicBezTo>
                  <a:close/>
                  <a:moveTo>
                    <a:pt x="399682" y="333375"/>
                  </a:moveTo>
                  <a:cubicBezTo>
                    <a:pt x="370630" y="370332"/>
                    <a:pt x="325292" y="401288"/>
                    <a:pt x="272047" y="420529"/>
                  </a:cubicBezTo>
                  <a:cubicBezTo>
                    <a:pt x="237185" y="433102"/>
                    <a:pt x="200800" y="439674"/>
                    <a:pt x="166891" y="439674"/>
                  </a:cubicBezTo>
                  <a:cubicBezTo>
                    <a:pt x="98882" y="439674"/>
                    <a:pt x="47066" y="413385"/>
                    <a:pt x="31921" y="371094"/>
                  </a:cubicBezTo>
                  <a:cubicBezTo>
                    <a:pt x="20682" y="339757"/>
                    <a:pt x="29921" y="302895"/>
                    <a:pt x="57925" y="267176"/>
                  </a:cubicBezTo>
                  <a:cubicBezTo>
                    <a:pt x="86976" y="230219"/>
                    <a:pt x="132315" y="199263"/>
                    <a:pt x="185560" y="180118"/>
                  </a:cubicBezTo>
                  <a:cubicBezTo>
                    <a:pt x="220421" y="167545"/>
                    <a:pt x="256807" y="160973"/>
                    <a:pt x="290716" y="160973"/>
                  </a:cubicBezTo>
                  <a:cubicBezTo>
                    <a:pt x="358724" y="160973"/>
                    <a:pt x="410540" y="187261"/>
                    <a:pt x="425685" y="229552"/>
                  </a:cubicBezTo>
                  <a:cubicBezTo>
                    <a:pt x="436925" y="260890"/>
                    <a:pt x="427685" y="297751"/>
                    <a:pt x="399682" y="333470"/>
                  </a:cubicBezTo>
                  <a:close/>
                  <a:moveTo>
                    <a:pt x="158032" y="103727"/>
                  </a:moveTo>
                  <a:cubicBezTo>
                    <a:pt x="210610" y="84773"/>
                    <a:pt x="267379" y="87344"/>
                    <a:pt x="317862" y="110776"/>
                  </a:cubicBezTo>
                  <a:cubicBezTo>
                    <a:pt x="344627" y="123253"/>
                    <a:pt x="367868" y="140970"/>
                    <a:pt x="386633" y="162496"/>
                  </a:cubicBezTo>
                  <a:cubicBezTo>
                    <a:pt x="360534" y="149257"/>
                    <a:pt x="327768" y="141827"/>
                    <a:pt x="290716" y="141827"/>
                  </a:cubicBezTo>
                  <a:cubicBezTo>
                    <a:pt x="253663" y="141827"/>
                    <a:pt x="216040" y="148876"/>
                    <a:pt x="179178" y="162115"/>
                  </a:cubicBezTo>
                  <a:cubicBezTo>
                    <a:pt x="122504" y="182499"/>
                    <a:pt x="74212" y="215646"/>
                    <a:pt x="42970" y="255365"/>
                  </a:cubicBezTo>
                  <a:cubicBezTo>
                    <a:pt x="32969" y="268129"/>
                    <a:pt x="25159" y="280988"/>
                    <a:pt x="19444" y="293942"/>
                  </a:cubicBezTo>
                  <a:cubicBezTo>
                    <a:pt x="21920" y="210979"/>
                    <a:pt x="74784" y="133636"/>
                    <a:pt x="158128" y="103632"/>
                  </a:cubicBezTo>
                  <a:close/>
                </a:path>
              </a:pathLst>
            </a:custGeom>
            <a:solidFill>
              <a:srgbClr val="303030"/>
            </a:solidFill>
            <a:ln w="9525" cap="flat">
              <a:noFill/>
              <a:prstDash val="solid"/>
              <a:miter/>
            </a:ln>
          </p:spPr>
          <p:txBody>
            <a:bodyPr rtlCol="0" anchor="ctr"/>
            <a:lstStyle/>
            <a:p>
              <a:endParaRPr lang="en-ES"/>
            </a:p>
          </p:txBody>
        </p:sp>
        <p:sp>
          <p:nvSpPr>
            <p:cNvPr id="73" name="Freeform 72">
              <a:extLst>
                <a:ext uri="{FF2B5EF4-FFF2-40B4-BE49-F238E27FC236}">
                  <a16:creationId xmlns:a16="http://schemas.microsoft.com/office/drawing/2014/main" id="{028426BF-882C-E57D-C79F-C78AFD6F6DCF}"/>
                </a:ext>
              </a:extLst>
            </p:cNvPr>
            <p:cNvSpPr/>
            <p:nvPr/>
          </p:nvSpPr>
          <p:spPr>
            <a:xfrm>
              <a:off x="3176368" y="2841593"/>
              <a:ext cx="449344" cy="458723"/>
            </a:xfrm>
            <a:custGeom>
              <a:avLst/>
              <a:gdLst>
                <a:gd name="connsiteX0" fmla="*/ 170989 w 449344"/>
                <a:gd name="connsiteY0" fmla="*/ 438436 h 458723"/>
                <a:gd name="connsiteX1" fmla="*/ 282527 w 449344"/>
                <a:gd name="connsiteY1" fmla="*/ 458724 h 458723"/>
                <a:gd name="connsiteX2" fmla="*/ 282527 w 449344"/>
                <a:gd name="connsiteY2" fmla="*/ 458724 h 458723"/>
                <a:gd name="connsiteX3" fmla="*/ 435403 w 449344"/>
                <a:gd name="connsiteY3" fmla="*/ 377571 h 458723"/>
                <a:gd name="connsiteX4" fmla="*/ 435784 w 449344"/>
                <a:gd name="connsiteY4" fmla="*/ 376238 h 458723"/>
                <a:gd name="connsiteX5" fmla="*/ 435974 w 449344"/>
                <a:gd name="connsiteY5" fmla="*/ 375952 h 458723"/>
                <a:gd name="connsiteX6" fmla="*/ 427211 w 449344"/>
                <a:gd name="connsiteY6" fmla="*/ 202787 h 458723"/>
                <a:gd name="connsiteX7" fmla="*/ 304244 w 449344"/>
                <a:gd name="connsiteY7" fmla="*/ 88487 h 458723"/>
                <a:gd name="connsiteX8" fmla="*/ 304244 w 449344"/>
                <a:gd name="connsiteY8" fmla="*/ 9525 h 458723"/>
                <a:gd name="connsiteX9" fmla="*/ 294719 w 449344"/>
                <a:gd name="connsiteY9" fmla="*/ 0 h 458723"/>
                <a:gd name="connsiteX10" fmla="*/ 285194 w 449344"/>
                <a:gd name="connsiteY10" fmla="*/ 9525 h 458723"/>
                <a:gd name="connsiteX11" fmla="*/ 285194 w 449344"/>
                <a:gd name="connsiteY11" fmla="*/ 81725 h 458723"/>
                <a:gd name="connsiteX12" fmla="*/ 248713 w 449344"/>
                <a:gd name="connsiteY12" fmla="*/ 74104 h 458723"/>
                <a:gd name="connsiteX13" fmla="*/ 248713 w 449344"/>
                <a:gd name="connsiteY13" fmla="*/ 73819 h 458723"/>
                <a:gd name="connsiteX14" fmla="*/ 248713 w 449344"/>
                <a:gd name="connsiteY14" fmla="*/ 9525 h 458723"/>
                <a:gd name="connsiteX15" fmla="*/ 239188 w 449344"/>
                <a:gd name="connsiteY15" fmla="*/ 0 h 458723"/>
                <a:gd name="connsiteX16" fmla="*/ 229663 w 449344"/>
                <a:gd name="connsiteY16" fmla="*/ 9525 h 458723"/>
                <a:gd name="connsiteX17" fmla="*/ 229663 w 449344"/>
                <a:gd name="connsiteY17" fmla="*/ 72390 h 458723"/>
                <a:gd name="connsiteX18" fmla="*/ 6397 w 449344"/>
                <a:gd name="connsiteY18" fmla="*/ 221361 h 458723"/>
                <a:gd name="connsiteX19" fmla="*/ 6397 w 449344"/>
                <a:gd name="connsiteY19" fmla="*/ 221742 h 458723"/>
                <a:gd name="connsiteX20" fmla="*/ 5825 w 449344"/>
                <a:gd name="connsiteY20" fmla="*/ 222980 h 458723"/>
                <a:gd name="connsiteX21" fmla="*/ 34686 w 449344"/>
                <a:gd name="connsiteY21" fmla="*/ 345091 h 458723"/>
                <a:gd name="connsiteX22" fmla="*/ 170894 w 449344"/>
                <a:gd name="connsiteY22" fmla="*/ 438340 h 458723"/>
                <a:gd name="connsiteX23" fmla="*/ 291385 w 449344"/>
                <a:gd name="connsiteY23" fmla="*/ 103727 h 458723"/>
                <a:gd name="connsiteX24" fmla="*/ 410066 w 449344"/>
                <a:gd name="connsiteY24" fmla="*/ 210979 h 458723"/>
                <a:gd name="connsiteX25" fmla="*/ 430069 w 449344"/>
                <a:gd name="connsiteY25" fmla="*/ 294037 h 458723"/>
                <a:gd name="connsiteX26" fmla="*/ 406542 w 449344"/>
                <a:gd name="connsiteY26" fmla="*/ 255461 h 458723"/>
                <a:gd name="connsiteX27" fmla="*/ 270335 w 449344"/>
                <a:gd name="connsiteY27" fmla="*/ 162211 h 458723"/>
                <a:gd name="connsiteX28" fmla="*/ 158797 w 449344"/>
                <a:gd name="connsiteY28" fmla="*/ 141923 h 458723"/>
                <a:gd name="connsiteX29" fmla="*/ 62785 w 449344"/>
                <a:gd name="connsiteY29" fmla="*/ 162592 h 458723"/>
                <a:gd name="connsiteX30" fmla="*/ 291385 w 449344"/>
                <a:gd name="connsiteY30" fmla="*/ 103823 h 458723"/>
                <a:gd name="connsiteX31" fmla="*/ 23828 w 449344"/>
                <a:gd name="connsiteY31" fmla="*/ 229457 h 458723"/>
                <a:gd name="connsiteX32" fmla="*/ 158797 w 449344"/>
                <a:gd name="connsiteY32" fmla="*/ 160877 h 458723"/>
                <a:gd name="connsiteX33" fmla="*/ 263953 w 449344"/>
                <a:gd name="connsiteY33" fmla="*/ 180023 h 458723"/>
                <a:gd name="connsiteX34" fmla="*/ 391588 w 449344"/>
                <a:gd name="connsiteY34" fmla="*/ 267081 h 458723"/>
                <a:gd name="connsiteX35" fmla="*/ 417496 w 449344"/>
                <a:gd name="connsiteY35" fmla="*/ 370999 h 458723"/>
                <a:gd name="connsiteX36" fmla="*/ 282527 w 449344"/>
                <a:gd name="connsiteY36" fmla="*/ 439579 h 458723"/>
                <a:gd name="connsiteX37" fmla="*/ 282527 w 449344"/>
                <a:gd name="connsiteY37" fmla="*/ 439579 h 458723"/>
                <a:gd name="connsiteX38" fmla="*/ 177371 w 449344"/>
                <a:gd name="connsiteY38" fmla="*/ 420434 h 458723"/>
                <a:gd name="connsiteX39" fmla="*/ 49736 w 449344"/>
                <a:gd name="connsiteY39" fmla="*/ 333280 h 458723"/>
                <a:gd name="connsiteX40" fmla="*/ 23828 w 449344"/>
                <a:gd name="connsiteY40" fmla="*/ 229362 h 45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9344" h="458723">
                  <a:moveTo>
                    <a:pt x="170989" y="438436"/>
                  </a:moveTo>
                  <a:cubicBezTo>
                    <a:pt x="207946" y="451675"/>
                    <a:pt x="246522" y="458724"/>
                    <a:pt x="282527" y="458724"/>
                  </a:cubicBezTo>
                  <a:lnTo>
                    <a:pt x="282527" y="458724"/>
                  </a:lnTo>
                  <a:cubicBezTo>
                    <a:pt x="358822" y="458724"/>
                    <a:pt x="417401" y="427577"/>
                    <a:pt x="435403" y="377571"/>
                  </a:cubicBezTo>
                  <a:cubicBezTo>
                    <a:pt x="435593" y="377095"/>
                    <a:pt x="435689" y="376714"/>
                    <a:pt x="435784" y="376238"/>
                  </a:cubicBezTo>
                  <a:cubicBezTo>
                    <a:pt x="435784" y="376142"/>
                    <a:pt x="435879" y="376047"/>
                    <a:pt x="435974" y="375952"/>
                  </a:cubicBezTo>
                  <a:cubicBezTo>
                    <a:pt x="456453" y="319088"/>
                    <a:pt x="453310" y="257556"/>
                    <a:pt x="427211" y="202787"/>
                  </a:cubicBezTo>
                  <a:cubicBezTo>
                    <a:pt x="402066" y="150114"/>
                    <a:pt x="358536" y="109919"/>
                    <a:pt x="304244" y="88487"/>
                  </a:cubicBezTo>
                  <a:lnTo>
                    <a:pt x="304244" y="9525"/>
                  </a:lnTo>
                  <a:cubicBezTo>
                    <a:pt x="304244" y="4286"/>
                    <a:pt x="299958" y="0"/>
                    <a:pt x="294719" y="0"/>
                  </a:cubicBezTo>
                  <a:cubicBezTo>
                    <a:pt x="289480" y="0"/>
                    <a:pt x="285194" y="4286"/>
                    <a:pt x="285194" y="9525"/>
                  </a:cubicBezTo>
                  <a:lnTo>
                    <a:pt x="285194" y="81725"/>
                  </a:lnTo>
                  <a:cubicBezTo>
                    <a:pt x="273097" y="78105"/>
                    <a:pt x="260905" y="75628"/>
                    <a:pt x="248713" y="74104"/>
                  </a:cubicBezTo>
                  <a:cubicBezTo>
                    <a:pt x="248713" y="74104"/>
                    <a:pt x="248713" y="73914"/>
                    <a:pt x="248713" y="73819"/>
                  </a:cubicBezTo>
                  <a:lnTo>
                    <a:pt x="248713" y="9525"/>
                  </a:lnTo>
                  <a:cubicBezTo>
                    <a:pt x="248713" y="4286"/>
                    <a:pt x="244427" y="0"/>
                    <a:pt x="239188" y="0"/>
                  </a:cubicBezTo>
                  <a:cubicBezTo>
                    <a:pt x="233949" y="0"/>
                    <a:pt x="229663" y="4286"/>
                    <a:pt x="229663" y="9525"/>
                  </a:cubicBezTo>
                  <a:lnTo>
                    <a:pt x="229663" y="72390"/>
                  </a:lnTo>
                  <a:cubicBezTo>
                    <a:pt x="132889" y="68294"/>
                    <a:pt x="40592" y="126301"/>
                    <a:pt x="6397" y="221361"/>
                  </a:cubicBezTo>
                  <a:cubicBezTo>
                    <a:pt x="6397" y="221456"/>
                    <a:pt x="6397" y="221647"/>
                    <a:pt x="6397" y="221742"/>
                  </a:cubicBezTo>
                  <a:cubicBezTo>
                    <a:pt x="6207" y="222123"/>
                    <a:pt x="6016" y="222599"/>
                    <a:pt x="5825" y="222980"/>
                  </a:cubicBezTo>
                  <a:cubicBezTo>
                    <a:pt x="-7700" y="260699"/>
                    <a:pt x="2492" y="304038"/>
                    <a:pt x="34686" y="345091"/>
                  </a:cubicBezTo>
                  <a:cubicBezTo>
                    <a:pt x="65833" y="384905"/>
                    <a:pt x="114220" y="417957"/>
                    <a:pt x="170894" y="438340"/>
                  </a:cubicBezTo>
                  <a:close/>
                  <a:moveTo>
                    <a:pt x="291385" y="103727"/>
                  </a:moveTo>
                  <a:cubicBezTo>
                    <a:pt x="343963" y="122682"/>
                    <a:pt x="386159" y="160687"/>
                    <a:pt x="410066" y="210979"/>
                  </a:cubicBezTo>
                  <a:cubicBezTo>
                    <a:pt x="422735" y="237458"/>
                    <a:pt x="429307" y="265652"/>
                    <a:pt x="430069" y="294037"/>
                  </a:cubicBezTo>
                  <a:cubicBezTo>
                    <a:pt x="424354" y="281083"/>
                    <a:pt x="416543" y="268224"/>
                    <a:pt x="406542" y="255461"/>
                  </a:cubicBezTo>
                  <a:cubicBezTo>
                    <a:pt x="375395" y="215646"/>
                    <a:pt x="327008" y="182594"/>
                    <a:pt x="270335" y="162211"/>
                  </a:cubicBezTo>
                  <a:cubicBezTo>
                    <a:pt x="233378" y="148971"/>
                    <a:pt x="194801" y="141923"/>
                    <a:pt x="158797" y="141923"/>
                  </a:cubicBezTo>
                  <a:cubicBezTo>
                    <a:pt x="122792" y="141923"/>
                    <a:pt x="88883" y="149352"/>
                    <a:pt x="62785" y="162592"/>
                  </a:cubicBezTo>
                  <a:cubicBezTo>
                    <a:pt x="117554" y="99917"/>
                    <a:pt x="207755" y="73723"/>
                    <a:pt x="291385" y="103823"/>
                  </a:cubicBezTo>
                  <a:close/>
                  <a:moveTo>
                    <a:pt x="23828" y="229457"/>
                  </a:moveTo>
                  <a:cubicBezTo>
                    <a:pt x="39068" y="187166"/>
                    <a:pt x="90788" y="160877"/>
                    <a:pt x="158797" y="160877"/>
                  </a:cubicBezTo>
                  <a:cubicBezTo>
                    <a:pt x="192706" y="160877"/>
                    <a:pt x="228996" y="167545"/>
                    <a:pt x="263953" y="180023"/>
                  </a:cubicBezTo>
                  <a:cubicBezTo>
                    <a:pt x="317293" y="199168"/>
                    <a:pt x="362632" y="230124"/>
                    <a:pt x="391588" y="267081"/>
                  </a:cubicBezTo>
                  <a:cubicBezTo>
                    <a:pt x="419591" y="302800"/>
                    <a:pt x="428831" y="339661"/>
                    <a:pt x="417496" y="370999"/>
                  </a:cubicBezTo>
                  <a:cubicBezTo>
                    <a:pt x="402256" y="413290"/>
                    <a:pt x="350535" y="439579"/>
                    <a:pt x="282527" y="439579"/>
                  </a:cubicBezTo>
                  <a:lnTo>
                    <a:pt x="282527" y="439579"/>
                  </a:lnTo>
                  <a:cubicBezTo>
                    <a:pt x="248618" y="439579"/>
                    <a:pt x="212327" y="432911"/>
                    <a:pt x="177371" y="420434"/>
                  </a:cubicBezTo>
                  <a:cubicBezTo>
                    <a:pt x="124031" y="401288"/>
                    <a:pt x="78692" y="370332"/>
                    <a:pt x="49736" y="333280"/>
                  </a:cubicBezTo>
                  <a:cubicBezTo>
                    <a:pt x="21732" y="297561"/>
                    <a:pt x="12493" y="260699"/>
                    <a:pt x="23828" y="229362"/>
                  </a:cubicBezTo>
                  <a:close/>
                </a:path>
              </a:pathLst>
            </a:custGeom>
            <a:solidFill>
              <a:srgbClr val="303030"/>
            </a:solidFill>
            <a:ln w="9525" cap="flat">
              <a:noFill/>
              <a:prstDash val="solid"/>
              <a:miter/>
            </a:ln>
          </p:spPr>
          <p:txBody>
            <a:bodyPr rtlCol="0" anchor="ctr"/>
            <a:lstStyle/>
            <a:p>
              <a:endParaRPr lang="en-ES"/>
            </a:p>
          </p:txBody>
        </p:sp>
        <p:sp>
          <p:nvSpPr>
            <p:cNvPr id="74" name="Freeform 73">
              <a:extLst>
                <a:ext uri="{FF2B5EF4-FFF2-40B4-BE49-F238E27FC236}">
                  <a16:creationId xmlns:a16="http://schemas.microsoft.com/office/drawing/2014/main" id="{61AAF3FD-5B1F-2483-67E7-6572B1219146}"/>
                </a:ext>
              </a:extLst>
            </p:cNvPr>
            <p:cNvSpPr/>
            <p:nvPr/>
          </p:nvSpPr>
          <p:spPr>
            <a:xfrm>
              <a:off x="3352239" y="3108102"/>
              <a:ext cx="89104" cy="68580"/>
            </a:xfrm>
            <a:custGeom>
              <a:avLst/>
              <a:gdLst>
                <a:gd name="connsiteX0" fmla="*/ 33599 w 89104"/>
                <a:gd name="connsiteY0" fmla="*/ 64770 h 68580"/>
                <a:gd name="connsiteX1" fmla="*/ 54839 w 89104"/>
                <a:gd name="connsiteY1" fmla="*/ 68580 h 68580"/>
                <a:gd name="connsiteX2" fmla="*/ 87701 w 89104"/>
                <a:gd name="connsiteY2" fmla="*/ 49816 h 68580"/>
                <a:gd name="connsiteX3" fmla="*/ 81700 w 89104"/>
                <a:gd name="connsiteY3" fmla="*/ 21908 h 68580"/>
                <a:gd name="connsiteX4" fmla="*/ 55506 w 89104"/>
                <a:gd name="connsiteY4" fmla="*/ 3810 h 68580"/>
                <a:gd name="connsiteX5" fmla="*/ 34265 w 89104"/>
                <a:gd name="connsiteY5" fmla="*/ 0 h 68580"/>
                <a:gd name="connsiteX6" fmla="*/ 1404 w 89104"/>
                <a:gd name="connsiteY6" fmla="*/ 18764 h 68580"/>
                <a:gd name="connsiteX7" fmla="*/ 7405 w 89104"/>
                <a:gd name="connsiteY7" fmla="*/ 46673 h 68580"/>
                <a:gd name="connsiteX8" fmla="*/ 33599 w 89104"/>
                <a:gd name="connsiteY8" fmla="*/ 64770 h 68580"/>
                <a:gd name="connsiteX9" fmla="*/ 19311 w 89104"/>
                <a:gd name="connsiteY9" fmla="*/ 25241 h 68580"/>
                <a:gd name="connsiteX10" fmla="*/ 34265 w 89104"/>
                <a:gd name="connsiteY10" fmla="*/ 19145 h 68580"/>
                <a:gd name="connsiteX11" fmla="*/ 49029 w 89104"/>
                <a:gd name="connsiteY11" fmla="*/ 21908 h 68580"/>
                <a:gd name="connsiteX12" fmla="*/ 66746 w 89104"/>
                <a:gd name="connsiteY12" fmla="*/ 33814 h 68580"/>
                <a:gd name="connsiteX13" fmla="*/ 69794 w 89104"/>
                <a:gd name="connsiteY13" fmla="*/ 43529 h 68580"/>
                <a:gd name="connsiteX14" fmla="*/ 54839 w 89104"/>
                <a:gd name="connsiteY14" fmla="*/ 49721 h 68580"/>
                <a:gd name="connsiteX15" fmla="*/ 40076 w 89104"/>
                <a:gd name="connsiteY15" fmla="*/ 46958 h 68580"/>
                <a:gd name="connsiteX16" fmla="*/ 22454 w 89104"/>
                <a:gd name="connsiteY16" fmla="*/ 35052 h 68580"/>
                <a:gd name="connsiteX17" fmla="*/ 19406 w 89104"/>
                <a:gd name="connsiteY17" fmla="*/ 25337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04" h="68580">
                  <a:moveTo>
                    <a:pt x="33599" y="64770"/>
                  </a:moveTo>
                  <a:cubicBezTo>
                    <a:pt x="40552" y="67247"/>
                    <a:pt x="47981" y="68580"/>
                    <a:pt x="54839" y="68580"/>
                  </a:cubicBezTo>
                  <a:cubicBezTo>
                    <a:pt x="70937" y="68580"/>
                    <a:pt x="83605" y="61436"/>
                    <a:pt x="87701" y="49816"/>
                  </a:cubicBezTo>
                  <a:cubicBezTo>
                    <a:pt x="90844" y="41053"/>
                    <a:pt x="88653" y="30861"/>
                    <a:pt x="81700" y="21908"/>
                  </a:cubicBezTo>
                  <a:cubicBezTo>
                    <a:pt x="75604" y="14097"/>
                    <a:pt x="66269" y="7715"/>
                    <a:pt x="55506" y="3810"/>
                  </a:cubicBezTo>
                  <a:cubicBezTo>
                    <a:pt x="48553" y="1333"/>
                    <a:pt x="41123" y="0"/>
                    <a:pt x="34265" y="0"/>
                  </a:cubicBezTo>
                  <a:cubicBezTo>
                    <a:pt x="18168" y="0"/>
                    <a:pt x="5500" y="7144"/>
                    <a:pt x="1404" y="18764"/>
                  </a:cubicBezTo>
                  <a:cubicBezTo>
                    <a:pt x="-1739" y="27527"/>
                    <a:pt x="452" y="37719"/>
                    <a:pt x="7405" y="46673"/>
                  </a:cubicBezTo>
                  <a:cubicBezTo>
                    <a:pt x="13501" y="54483"/>
                    <a:pt x="22836" y="60865"/>
                    <a:pt x="33599" y="64770"/>
                  </a:cubicBezTo>
                  <a:close/>
                  <a:moveTo>
                    <a:pt x="19311" y="25241"/>
                  </a:moveTo>
                  <a:cubicBezTo>
                    <a:pt x="20645" y="21527"/>
                    <a:pt x="26645" y="19145"/>
                    <a:pt x="34265" y="19145"/>
                  </a:cubicBezTo>
                  <a:cubicBezTo>
                    <a:pt x="39028" y="19145"/>
                    <a:pt x="44076" y="20098"/>
                    <a:pt x="49029" y="21908"/>
                  </a:cubicBezTo>
                  <a:cubicBezTo>
                    <a:pt x="56363" y="24575"/>
                    <a:pt x="62840" y="28861"/>
                    <a:pt x="66746" y="33814"/>
                  </a:cubicBezTo>
                  <a:cubicBezTo>
                    <a:pt x="69603" y="37433"/>
                    <a:pt x="70746" y="40958"/>
                    <a:pt x="69794" y="43529"/>
                  </a:cubicBezTo>
                  <a:cubicBezTo>
                    <a:pt x="68460" y="47244"/>
                    <a:pt x="62460" y="49721"/>
                    <a:pt x="54839" y="49721"/>
                  </a:cubicBezTo>
                  <a:cubicBezTo>
                    <a:pt x="50077" y="49721"/>
                    <a:pt x="45029" y="48768"/>
                    <a:pt x="40076" y="46958"/>
                  </a:cubicBezTo>
                  <a:cubicBezTo>
                    <a:pt x="32742" y="44291"/>
                    <a:pt x="26264" y="40005"/>
                    <a:pt x="22454" y="35052"/>
                  </a:cubicBezTo>
                  <a:cubicBezTo>
                    <a:pt x="19597" y="31433"/>
                    <a:pt x="18454" y="27908"/>
                    <a:pt x="19406" y="25337"/>
                  </a:cubicBezTo>
                  <a:close/>
                </a:path>
              </a:pathLst>
            </a:custGeom>
            <a:solidFill>
              <a:srgbClr val="303030"/>
            </a:solidFill>
            <a:ln w="9525" cap="flat">
              <a:noFill/>
              <a:prstDash val="solid"/>
              <a:miter/>
            </a:ln>
          </p:spPr>
          <p:txBody>
            <a:bodyPr rtlCol="0" anchor="ctr"/>
            <a:lstStyle/>
            <a:p>
              <a:endParaRPr lang="en-ES"/>
            </a:p>
          </p:txBody>
        </p:sp>
        <p:sp>
          <p:nvSpPr>
            <p:cNvPr id="82" name="Freeform 81">
              <a:extLst>
                <a:ext uri="{FF2B5EF4-FFF2-40B4-BE49-F238E27FC236}">
                  <a16:creationId xmlns:a16="http://schemas.microsoft.com/office/drawing/2014/main" id="{A395721F-E918-6D1D-24F0-7E7C1DF8644B}"/>
                </a:ext>
              </a:extLst>
            </p:cNvPr>
            <p:cNvSpPr/>
            <p:nvPr/>
          </p:nvSpPr>
          <p:spPr>
            <a:xfrm>
              <a:off x="3377562" y="3037712"/>
              <a:ext cx="89117" cy="68580"/>
            </a:xfrm>
            <a:custGeom>
              <a:avLst/>
              <a:gdLst>
                <a:gd name="connsiteX0" fmla="*/ 33612 w 89117"/>
                <a:gd name="connsiteY0" fmla="*/ 64770 h 68580"/>
                <a:gd name="connsiteX1" fmla="*/ 54852 w 89117"/>
                <a:gd name="connsiteY1" fmla="*/ 68580 h 68580"/>
                <a:gd name="connsiteX2" fmla="*/ 87714 w 89117"/>
                <a:gd name="connsiteY2" fmla="*/ 49816 h 68580"/>
                <a:gd name="connsiteX3" fmla="*/ 81713 w 89117"/>
                <a:gd name="connsiteY3" fmla="*/ 21908 h 68580"/>
                <a:gd name="connsiteX4" fmla="*/ 55519 w 89117"/>
                <a:gd name="connsiteY4" fmla="*/ 3810 h 68580"/>
                <a:gd name="connsiteX5" fmla="*/ 34278 w 89117"/>
                <a:gd name="connsiteY5" fmla="*/ 0 h 68580"/>
                <a:gd name="connsiteX6" fmla="*/ 1417 w 89117"/>
                <a:gd name="connsiteY6" fmla="*/ 18764 h 68580"/>
                <a:gd name="connsiteX7" fmla="*/ 33612 w 89117"/>
                <a:gd name="connsiteY7" fmla="*/ 64770 h 68580"/>
                <a:gd name="connsiteX8" fmla="*/ 19324 w 89117"/>
                <a:gd name="connsiteY8" fmla="*/ 25241 h 68580"/>
                <a:gd name="connsiteX9" fmla="*/ 34278 w 89117"/>
                <a:gd name="connsiteY9" fmla="*/ 19050 h 68580"/>
                <a:gd name="connsiteX10" fmla="*/ 49042 w 89117"/>
                <a:gd name="connsiteY10" fmla="*/ 21812 h 68580"/>
                <a:gd name="connsiteX11" fmla="*/ 66758 w 89117"/>
                <a:gd name="connsiteY11" fmla="*/ 33719 h 68580"/>
                <a:gd name="connsiteX12" fmla="*/ 69902 w 89117"/>
                <a:gd name="connsiteY12" fmla="*/ 43434 h 68580"/>
                <a:gd name="connsiteX13" fmla="*/ 54948 w 89117"/>
                <a:gd name="connsiteY13" fmla="*/ 49625 h 68580"/>
                <a:gd name="connsiteX14" fmla="*/ 40184 w 89117"/>
                <a:gd name="connsiteY14" fmla="*/ 46863 h 68580"/>
                <a:gd name="connsiteX15" fmla="*/ 19419 w 89117"/>
                <a:gd name="connsiteY15" fmla="*/ 25241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117" h="68580">
                  <a:moveTo>
                    <a:pt x="33612" y="64770"/>
                  </a:moveTo>
                  <a:cubicBezTo>
                    <a:pt x="40565" y="67247"/>
                    <a:pt x="47899" y="68580"/>
                    <a:pt x="54852" y="68580"/>
                  </a:cubicBezTo>
                  <a:cubicBezTo>
                    <a:pt x="70950" y="68580"/>
                    <a:pt x="83618" y="61436"/>
                    <a:pt x="87714" y="49816"/>
                  </a:cubicBezTo>
                  <a:cubicBezTo>
                    <a:pt x="90857" y="41053"/>
                    <a:pt x="88666" y="30861"/>
                    <a:pt x="81713" y="21908"/>
                  </a:cubicBezTo>
                  <a:cubicBezTo>
                    <a:pt x="75617" y="14097"/>
                    <a:pt x="66282" y="7715"/>
                    <a:pt x="55519" y="3810"/>
                  </a:cubicBezTo>
                  <a:cubicBezTo>
                    <a:pt x="48566" y="1333"/>
                    <a:pt x="41136" y="0"/>
                    <a:pt x="34278" y="0"/>
                  </a:cubicBezTo>
                  <a:cubicBezTo>
                    <a:pt x="18181" y="0"/>
                    <a:pt x="5513" y="7144"/>
                    <a:pt x="1417" y="18764"/>
                  </a:cubicBezTo>
                  <a:cubicBezTo>
                    <a:pt x="-4679" y="35814"/>
                    <a:pt x="9418" y="56007"/>
                    <a:pt x="33612" y="64770"/>
                  </a:cubicBezTo>
                  <a:close/>
                  <a:moveTo>
                    <a:pt x="19324" y="25241"/>
                  </a:moveTo>
                  <a:cubicBezTo>
                    <a:pt x="20658" y="21527"/>
                    <a:pt x="26658" y="19050"/>
                    <a:pt x="34278" y="19050"/>
                  </a:cubicBezTo>
                  <a:cubicBezTo>
                    <a:pt x="39041" y="19050"/>
                    <a:pt x="44089" y="20002"/>
                    <a:pt x="49042" y="21812"/>
                  </a:cubicBezTo>
                  <a:cubicBezTo>
                    <a:pt x="56376" y="24479"/>
                    <a:pt x="62853" y="28766"/>
                    <a:pt x="66758" y="33719"/>
                  </a:cubicBezTo>
                  <a:cubicBezTo>
                    <a:pt x="69616" y="37338"/>
                    <a:pt x="70759" y="40862"/>
                    <a:pt x="69902" y="43434"/>
                  </a:cubicBezTo>
                  <a:cubicBezTo>
                    <a:pt x="68568" y="47149"/>
                    <a:pt x="62567" y="49625"/>
                    <a:pt x="54948" y="49625"/>
                  </a:cubicBezTo>
                  <a:cubicBezTo>
                    <a:pt x="50185" y="49625"/>
                    <a:pt x="45137" y="48673"/>
                    <a:pt x="40184" y="46863"/>
                  </a:cubicBezTo>
                  <a:cubicBezTo>
                    <a:pt x="25991" y="41720"/>
                    <a:pt x="17324" y="31052"/>
                    <a:pt x="19419" y="25241"/>
                  </a:cubicBezTo>
                  <a:close/>
                </a:path>
              </a:pathLst>
            </a:custGeom>
            <a:solidFill>
              <a:srgbClr val="303030"/>
            </a:solidFill>
            <a:ln w="9525" cap="flat">
              <a:noFill/>
              <a:prstDash val="solid"/>
              <a:miter/>
            </a:ln>
          </p:spPr>
          <p:txBody>
            <a:bodyPr rtlCol="0" anchor="ctr"/>
            <a:lstStyle/>
            <a:p>
              <a:endParaRPr lang="en-ES"/>
            </a:p>
          </p:txBody>
        </p:sp>
        <p:sp>
          <p:nvSpPr>
            <p:cNvPr id="83" name="Freeform 82">
              <a:extLst>
                <a:ext uri="{FF2B5EF4-FFF2-40B4-BE49-F238E27FC236}">
                  <a16:creationId xmlns:a16="http://schemas.microsoft.com/office/drawing/2014/main" id="{0082DFBB-4EEA-E37B-2CDD-085C725C432D}"/>
                </a:ext>
              </a:extLst>
            </p:cNvPr>
            <p:cNvSpPr/>
            <p:nvPr/>
          </p:nvSpPr>
          <p:spPr>
            <a:xfrm>
              <a:off x="3326998" y="3178492"/>
              <a:ext cx="89104" cy="68580"/>
            </a:xfrm>
            <a:custGeom>
              <a:avLst/>
              <a:gdLst>
                <a:gd name="connsiteX0" fmla="*/ 7405 w 89104"/>
                <a:gd name="connsiteY0" fmla="*/ 46673 h 68580"/>
                <a:gd name="connsiteX1" fmla="*/ 33599 w 89104"/>
                <a:gd name="connsiteY1" fmla="*/ 64770 h 68580"/>
                <a:gd name="connsiteX2" fmla="*/ 54839 w 89104"/>
                <a:gd name="connsiteY2" fmla="*/ 68580 h 68580"/>
                <a:gd name="connsiteX3" fmla="*/ 87701 w 89104"/>
                <a:gd name="connsiteY3" fmla="*/ 49816 h 68580"/>
                <a:gd name="connsiteX4" fmla="*/ 81700 w 89104"/>
                <a:gd name="connsiteY4" fmla="*/ 21908 h 68580"/>
                <a:gd name="connsiteX5" fmla="*/ 55506 w 89104"/>
                <a:gd name="connsiteY5" fmla="*/ 3810 h 68580"/>
                <a:gd name="connsiteX6" fmla="*/ 34265 w 89104"/>
                <a:gd name="connsiteY6" fmla="*/ 0 h 68580"/>
                <a:gd name="connsiteX7" fmla="*/ 1404 w 89104"/>
                <a:gd name="connsiteY7" fmla="*/ 18764 h 68580"/>
                <a:gd name="connsiteX8" fmla="*/ 7405 w 89104"/>
                <a:gd name="connsiteY8" fmla="*/ 46673 h 68580"/>
                <a:gd name="connsiteX9" fmla="*/ 19311 w 89104"/>
                <a:gd name="connsiteY9" fmla="*/ 25241 h 68580"/>
                <a:gd name="connsiteX10" fmla="*/ 34265 w 89104"/>
                <a:gd name="connsiteY10" fmla="*/ 19050 h 68580"/>
                <a:gd name="connsiteX11" fmla="*/ 49029 w 89104"/>
                <a:gd name="connsiteY11" fmla="*/ 21812 h 68580"/>
                <a:gd name="connsiteX12" fmla="*/ 66650 w 89104"/>
                <a:gd name="connsiteY12" fmla="*/ 33719 h 68580"/>
                <a:gd name="connsiteX13" fmla="*/ 69698 w 89104"/>
                <a:gd name="connsiteY13" fmla="*/ 43434 h 68580"/>
                <a:gd name="connsiteX14" fmla="*/ 39980 w 89104"/>
                <a:gd name="connsiteY14" fmla="*/ 46863 h 68580"/>
                <a:gd name="connsiteX15" fmla="*/ 22359 w 89104"/>
                <a:gd name="connsiteY15" fmla="*/ 34957 h 68580"/>
                <a:gd name="connsiteX16" fmla="*/ 19311 w 89104"/>
                <a:gd name="connsiteY16" fmla="*/ 25241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04" h="68580">
                  <a:moveTo>
                    <a:pt x="7405" y="46673"/>
                  </a:moveTo>
                  <a:cubicBezTo>
                    <a:pt x="13501" y="54483"/>
                    <a:pt x="22836" y="60865"/>
                    <a:pt x="33599" y="64770"/>
                  </a:cubicBezTo>
                  <a:cubicBezTo>
                    <a:pt x="40552" y="67247"/>
                    <a:pt x="47981" y="68580"/>
                    <a:pt x="54839" y="68580"/>
                  </a:cubicBezTo>
                  <a:cubicBezTo>
                    <a:pt x="70937" y="68580"/>
                    <a:pt x="83605" y="61436"/>
                    <a:pt x="87701" y="49816"/>
                  </a:cubicBezTo>
                  <a:cubicBezTo>
                    <a:pt x="90844" y="41053"/>
                    <a:pt x="88653" y="30861"/>
                    <a:pt x="81700" y="21908"/>
                  </a:cubicBezTo>
                  <a:cubicBezTo>
                    <a:pt x="75604" y="14097"/>
                    <a:pt x="66269" y="7715"/>
                    <a:pt x="55506" y="3810"/>
                  </a:cubicBezTo>
                  <a:cubicBezTo>
                    <a:pt x="48553" y="1333"/>
                    <a:pt x="41123" y="0"/>
                    <a:pt x="34265" y="0"/>
                  </a:cubicBezTo>
                  <a:cubicBezTo>
                    <a:pt x="18168" y="0"/>
                    <a:pt x="5500" y="7144"/>
                    <a:pt x="1404" y="18764"/>
                  </a:cubicBezTo>
                  <a:cubicBezTo>
                    <a:pt x="-1739" y="27527"/>
                    <a:pt x="452" y="37719"/>
                    <a:pt x="7405" y="46673"/>
                  </a:cubicBezTo>
                  <a:close/>
                  <a:moveTo>
                    <a:pt x="19311" y="25241"/>
                  </a:moveTo>
                  <a:cubicBezTo>
                    <a:pt x="20645" y="21527"/>
                    <a:pt x="26645" y="19050"/>
                    <a:pt x="34265" y="19050"/>
                  </a:cubicBezTo>
                  <a:cubicBezTo>
                    <a:pt x="39028" y="19050"/>
                    <a:pt x="44076" y="20003"/>
                    <a:pt x="49029" y="21812"/>
                  </a:cubicBezTo>
                  <a:cubicBezTo>
                    <a:pt x="56363" y="24479"/>
                    <a:pt x="62840" y="28766"/>
                    <a:pt x="66650" y="33719"/>
                  </a:cubicBezTo>
                  <a:cubicBezTo>
                    <a:pt x="69508" y="37338"/>
                    <a:pt x="70651" y="40862"/>
                    <a:pt x="69698" y="43434"/>
                  </a:cubicBezTo>
                  <a:cubicBezTo>
                    <a:pt x="67603" y="49340"/>
                    <a:pt x="52839" y="51530"/>
                    <a:pt x="39980" y="46863"/>
                  </a:cubicBezTo>
                  <a:cubicBezTo>
                    <a:pt x="32646" y="44196"/>
                    <a:pt x="26169" y="39910"/>
                    <a:pt x="22359" y="34957"/>
                  </a:cubicBezTo>
                  <a:cubicBezTo>
                    <a:pt x="19502" y="31337"/>
                    <a:pt x="18359" y="27813"/>
                    <a:pt x="19311" y="25241"/>
                  </a:cubicBezTo>
                  <a:close/>
                </a:path>
              </a:pathLst>
            </a:custGeom>
            <a:solidFill>
              <a:srgbClr val="303030"/>
            </a:solidFill>
            <a:ln w="9525" cap="flat">
              <a:noFill/>
              <a:prstDash val="solid"/>
              <a:miter/>
            </a:ln>
          </p:spPr>
          <p:txBody>
            <a:bodyPr rtlCol="0" anchor="ctr"/>
            <a:lstStyle/>
            <a:p>
              <a:endParaRPr lang="en-ES"/>
            </a:p>
          </p:txBody>
        </p:sp>
        <p:sp>
          <p:nvSpPr>
            <p:cNvPr id="84" name="Freeform 83">
              <a:extLst>
                <a:ext uri="{FF2B5EF4-FFF2-40B4-BE49-F238E27FC236}">
                  <a16:creationId xmlns:a16="http://schemas.microsoft.com/office/drawing/2014/main" id="{E5F07DFB-F863-1D58-4DA9-9DE72B122A6C}"/>
                </a:ext>
              </a:extLst>
            </p:cNvPr>
            <p:cNvSpPr/>
            <p:nvPr/>
          </p:nvSpPr>
          <p:spPr>
            <a:xfrm>
              <a:off x="3240225" y="3067812"/>
              <a:ext cx="89104" cy="68579"/>
            </a:xfrm>
            <a:custGeom>
              <a:avLst/>
              <a:gdLst>
                <a:gd name="connsiteX0" fmla="*/ 33599 w 89104"/>
                <a:gd name="connsiteY0" fmla="*/ 64770 h 68579"/>
                <a:gd name="connsiteX1" fmla="*/ 54840 w 89104"/>
                <a:gd name="connsiteY1" fmla="*/ 68580 h 68579"/>
                <a:gd name="connsiteX2" fmla="*/ 87701 w 89104"/>
                <a:gd name="connsiteY2" fmla="*/ 49816 h 68579"/>
                <a:gd name="connsiteX3" fmla="*/ 81700 w 89104"/>
                <a:gd name="connsiteY3" fmla="*/ 21907 h 68579"/>
                <a:gd name="connsiteX4" fmla="*/ 55506 w 89104"/>
                <a:gd name="connsiteY4" fmla="*/ 3810 h 68579"/>
                <a:gd name="connsiteX5" fmla="*/ 34266 w 89104"/>
                <a:gd name="connsiteY5" fmla="*/ 0 h 68579"/>
                <a:gd name="connsiteX6" fmla="*/ 1404 w 89104"/>
                <a:gd name="connsiteY6" fmla="*/ 18764 h 68579"/>
                <a:gd name="connsiteX7" fmla="*/ 7405 w 89104"/>
                <a:gd name="connsiteY7" fmla="*/ 46673 h 68579"/>
                <a:gd name="connsiteX8" fmla="*/ 33599 w 89104"/>
                <a:gd name="connsiteY8" fmla="*/ 64770 h 68579"/>
                <a:gd name="connsiteX9" fmla="*/ 19311 w 89104"/>
                <a:gd name="connsiteY9" fmla="*/ 25241 h 68579"/>
                <a:gd name="connsiteX10" fmla="*/ 34266 w 89104"/>
                <a:gd name="connsiteY10" fmla="*/ 19145 h 68579"/>
                <a:gd name="connsiteX11" fmla="*/ 49029 w 89104"/>
                <a:gd name="connsiteY11" fmla="*/ 21907 h 68579"/>
                <a:gd name="connsiteX12" fmla="*/ 66746 w 89104"/>
                <a:gd name="connsiteY12" fmla="*/ 33814 h 68579"/>
                <a:gd name="connsiteX13" fmla="*/ 69794 w 89104"/>
                <a:gd name="connsiteY13" fmla="*/ 43529 h 68579"/>
                <a:gd name="connsiteX14" fmla="*/ 40076 w 89104"/>
                <a:gd name="connsiteY14" fmla="*/ 46958 h 68579"/>
                <a:gd name="connsiteX15" fmla="*/ 22454 w 89104"/>
                <a:gd name="connsiteY15" fmla="*/ 35052 h 68579"/>
                <a:gd name="connsiteX16" fmla="*/ 19407 w 89104"/>
                <a:gd name="connsiteY16" fmla="*/ 25336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04" h="68579">
                  <a:moveTo>
                    <a:pt x="33599" y="64770"/>
                  </a:moveTo>
                  <a:cubicBezTo>
                    <a:pt x="40552" y="67246"/>
                    <a:pt x="47886" y="68580"/>
                    <a:pt x="54840" y="68580"/>
                  </a:cubicBezTo>
                  <a:cubicBezTo>
                    <a:pt x="70937" y="68580"/>
                    <a:pt x="83605" y="61436"/>
                    <a:pt x="87701" y="49816"/>
                  </a:cubicBezTo>
                  <a:cubicBezTo>
                    <a:pt x="90844" y="41053"/>
                    <a:pt x="88653" y="30861"/>
                    <a:pt x="81700" y="21907"/>
                  </a:cubicBezTo>
                  <a:cubicBezTo>
                    <a:pt x="75604" y="14097"/>
                    <a:pt x="66269" y="7715"/>
                    <a:pt x="55506" y="3810"/>
                  </a:cubicBezTo>
                  <a:cubicBezTo>
                    <a:pt x="48553" y="1333"/>
                    <a:pt x="41124" y="0"/>
                    <a:pt x="34266" y="0"/>
                  </a:cubicBezTo>
                  <a:cubicBezTo>
                    <a:pt x="18168" y="0"/>
                    <a:pt x="5500" y="7144"/>
                    <a:pt x="1404" y="18764"/>
                  </a:cubicBezTo>
                  <a:cubicBezTo>
                    <a:pt x="-1739" y="27527"/>
                    <a:pt x="452" y="37719"/>
                    <a:pt x="7405" y="46673"/>
                  </a:cubicBezTo>
                  <a:cubicBezTo>
                    <a:pt x="13501" y="54483"/>
                    <a:pt x="22835" y="60865"/>
                    <a:pt x="33599" y="64770"/>
                  </a:cubicBezTo>
                  <a:close/>
                  <a:moveTo>
                    <a:pt x="19311" y="25241"/>
                  </a:moveTo>
                  <a:cubicBezTo>
                    <a:pt x="20645" y="21526"/>
                    <a:pt x="26645" y="19145"/>
                    <a:pt x="34266" y="19145"/>
                  </a:cubicBezTo>
                  <a:cubicBezTo>
                    <a:pt x="39028" y="19145"/>
                    <a:pt x="44076" y="20098"/>
                    <a:pt x="49029" y="21907"/>
                  </a:cubicBezTo>
                  <a:cubicBezTo>
                    <a:pt x="56364" y="24575"/>
                    <a:pt x="62841" y="28861"/>
                    <a:pt x="66746" y="33814"/>
                  </a:cubicBezTo>
                  <a:cubicBezTo>
                    <a:pt x="69603" y="37433"/>
                    <a:pt x="70746" y="40957"/>
                    <a:pt x="69794" y="43529"/>
                  </a:cubicBezTo>
                  <a:cubicBezTo>
                    <a:pt x="67698" y="49435"/>
                    <a:pt x="53030" y="51625"/>
                    <a:pt x="40076" y="46958"/>
                  </a:cubicBezTo>
                  <a:cubicBezTo>
                    <a:pt x="32741" y="44291"/>
                    <a:pt x="26265" y="40005"/>
                    <a:pt x="22454" y="35052"/>
                  </a:cubicBezTo>
                  <a:cubicBezTo>
                    <a:pt x="19597" y="31432"/>
                    <a:pt x="18454" y="27908"/>
                    <a:pt x="19407" y="25336"/>
                  </a:cubicBezTo>
                  <a:close/>
                </a:path>
              </a:pathLst>
            </a:custGeom>
            <a:solidFill>
              <a:srgbClr val="303030"/>
            </a:solidFill>
            <a:ln w="9525" cap="flat">
              <a:noFill/>
              <a:prstDash val="solid"/>
              <a:miter/>
            </a:ln>
          </p:spPr>
          <p:txBody>
            <a:bodyPr rtlCol="0" anchor="ctr"/>
            <a:lstStyle/>
            <a:p>
              <a:endParaRPr lang="en-ES"/>
            </a:p>
          </p:txBody>
        </p:sp>
        <p:sp>
          <p:nvSpPr>
            <p:cNvPr id="106" name="Freeform 105">
              <a:extLst>
                <a:ext uri="{FF2B5EF4-FFF2-40B4-BE49-F238E27FC236}">
                  <a16:creationId xmlns:a16="http://schemas.microsoft.com/office/drawing/2014/main" id="{0B7E684F-1C35-74B5-4F55-28FBA1D96251}"/>
                </a:ext>
              </a:extLst>
            </p:cNvPr>
            <p:cNvSpPr/>
            <p:nvPr/>
          </p:nvSpPr>
          <p:spPr>
            <a:xfrm>
              <a:off x="3464348" y="3148393"/>
              <a:ext cx="89104" cy="68579"/>
            </a:xfrm>
            <a:custGeom>
              <a:avLst/>
              <a:gdLst>
                <a:gd name="connsiteX0" fmla="*/ 7405 w 89104"/>
                <a:gd name="connsiteY0" fmla="*/ 46673 h 68579"/>
                <a:gd name="connsiteX1" fmla="*/ 33599 w 89104"/>
                <a:gd name="connsiteY1" fmla="*/ 64770 h 68579"/>
                <a:gd name="connsiteX2" fmla="*/ 54840 w 89104"/>
                <a:gd name="connsiteY2" fmla="*/ 68580 h 68579"/>
                <a:gd name="connsiteX3" fmla="*/ 87701 w 89104"/>
                <a:gd name="connsiteY3" fmla="*/ 49816 h 68579"/>
                <a:gd name="connsiteX4" fmla="*/ 81700 w 89104"/>
                <a:gd name="connsiteY4" fmla="*/ 21907 h 68579"/>
                <a:gd name="connsiteX5" fmla="*/ 55506 w 89104"/>
                <a:gd name="connsiteY5" fmla="*/ 3810 h 68579"/>
                <a:gd name="connsiteX6" fmla="*/ 34266 w 89104"/>
                <a:gd name="connsiteY6" fmla="*/ 0 h 68579"/>
                <a:gd name="connsiteX7" fmla="*/ 1404 w 89104"/>
                <a:gd name="connsiteY7" fmla="*/ 18764 h 68579"/>
                <a:gd name="connsiteX8" fmla="*/ 7405 w 89104"/>
                <a:gd name="connsiteY8" fmla="*/ 46673 h 68579"/>
                <a:gd name="connsiteX9" fmla="*/ 19311 w 89104"/>
                <a:gd name="connsiteY9" fmla="*/ 25241 h 68579"/>
                <a:gd name="connsiteX10" fmla="*/ 34266 w 89104"/>
                <a:gd name="connsiteY10" fmla="*/ 19050 h 68579"/>
                <a:gd name="connsiteX11" fmla="*/ 49029 w 89104"/>
                <a:gd name="connsiteY11" fmla="*/ 21812 h 68579"/>
                <a:gd name="connsiteX12" fmla="*/ 66746 w 89104"/>
                <a:gd name="connsiteY12" fmla="*/ 33719 h 68579"/>
                <a:gd name="connsiteX13" fmla="*/ 69794 w 89104"/>
                <a:gd name="connsiteY13" fmla="*/ 43434 h 68579"/>
                <a:gd name="connsiteX14" fmla="*/ 40076 w 89104"/>
                <a:gd name="connsiteY14" fmla="*/ 46863 h 68579"/>
                <a:gd name="connsiteX15" fmla="*/ 22455 w 89104"/>
                <a:gd name="connsiteY15" fmla="*/ 34957 h 68579"/>
                <a:gd name="connsiteX16" fmla="*/ 19407 w 89104"/>
                <a:gd name="connsiteY16" fmla="*/ 25241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104" h="68579">
                  <a:moveTo>
                    <a:pt x="7405" y="46673"/>
                  </a:moveTo>
                  <a:cubicBezTo>
                    <a:pt x="13501" y="54483"/>
                    <a:pt x="22835" y="60865"/>
                    <a:pt x="33599" y="64770"/>
                  </a:cubicBezTo>
                  <a:cubicBezTo>
                    <a:pt x="40552" y="67246"/>
                    <a:pt x="47886" y="68580"/>
                    <a:pt x="54840" y="68580"/>
                  </a:cubicBezTo>
                  <a:cubicBezTo>
                    <a:pt x="71032" y="68580"/>
                    <a:pt x="83605" y="61436"/>
                    <a:pt x="87701" y="49816"/>
                  </a:cubicBezTo>
                  <a:cubicBezTo>
                    <a:pt x="90844" y="41053"/>
                    <a:pt x="88653" y="30861"/>
                    <a:pt x="81700" y="21907"/>
                  </a:cubicBezTo>
                  <a:cubicBezTo>
                    <a:pt x="75604" y="14097"/>
                    <a:pt x="66269" y="7715"/>
                    <a:pt x="55506" y="3810"/>
                  </a:cubicBezTo>
                  <a:cubicBezTo>
                    <a:pt x="48553" y="1333"/>
                    <a:pt x="41219" y="0"/>
                    <a:pt x="34266" y="0"/>
                  </a:cubicBezTo>
                  <a:cubicBezTo>
                    <a:pt x="18073" y="0"/>
                    <a:pt x="5500" y="7144"/>
                    <a:pt x="1404" y="18764"/>
                  </a:cubicBezTo>
                  <a:cubicBezTo>
                    <a:pt x="-1739" y="27527"/>
                    <a:pt x="452" y="37719"/>
                    <a:pt x="7405" y="46673"/>
                  </a:cubicBezTo>
                  <a:close/>
                  <a:moveTo>
                    <a:pt x="19311" y="25241"/>
                  </a:moveTo>
                  <a:cubicBezTo>
                    <a:pt x="20645" y="21527"/>
                    <a:pt x="26645" y="19050"/>
                    <a:pt x="34266" y="19050"/>
                  </a:cubicBezTo>
                  <a:cubicBezTo>
                    <a:pt x="39028" y="19050"/>
                    <a:pt x="44076" y="20002"/>
                    <a:pt x="49029" y="21812"/>
                  </a:cubicBezTo>
                  <a:cubicBezTo>
                    <a:pt x="56364" y="24479"/>
                    <a:pt x="62841" y="28765"/>
                    <a:pt x="66746" y="33719"/>
                  </a:cubicBezTo>
                  <a:cubicBezTo>
                    <a:pt x="69603" y="37338"/>
                    <a:pt x="70746" y="40862"/>
                    <a:pt x="69794" y="43434"/>
                  </a:cubicBezTo>
                  <a:cubicBezTo>
                    <a:pt x="67698" y="49340"/>
                    <a:pt x="52934" y="51530"/>
                    <a:pt x="40076" y="46863"/>
                  </a:cubicBezTo>
                  <a:cubicBezTo>
                    <a:pt x="32741" y="44196"/>
                    <a:pt x="26265" y="39910"/>
                    <a:pt x="22455" y="34957"/>
                  </a:cubicBezTo>
                  <a:cubicBezTo>
                    <a:pt x="19597" y="31337"/>
                    <a:pt x="18454" y="27813"/>
                    <a:pt x="19407" y="25241"/>
                  </a:cubicBezTo>
                  <a:close/>
                </a:path>
              </a:pathLst>
            </a:custGeom>
            <a:solidFill>
              <a:srgbClr val="303030"/>
            </a:solidFill>
            <a:ln w="9525" cap="flat">
              <a:noFill/>
              <a:prstDash val="solid"/>
              <a:miter/>
            </a:ln>
          </p:spPr>
          <p:txBody>
            <a:bodyPr rtlCol="0" anchor="ctr"/>
            <a:lstStyle/>
            <a:p>
              <a:endParaRPr lang="en-ES"/>
            </a:p>
          </p:txBody>
        </p:sp>
        <p:sp>
          <p:nvSpPr>
            <p:cNvPr id="107" name="Freeform 106">
              <a:extLst>
                <a:ext uri="{FF2B5EF4-FFF2-40B4-BE49-F238E27FC236}">
                  <a16:creationId xmlns:a16="http://schemas.microsoft.com/office/drawing/2014/main" id="{4C83C7F0-158C-BCE2-FF85-714BF0AC0DB5}"/>
                </a:ext>
              </a:extLst>
            </p:cNvPr>
            <p:cNvSpPr/>
            <p:nvPr/>
          </p:nvSpPr>
          <p:spPr>
            <a:xfrm>
              <a:off x="2659075" y="3056762"/>
              <a:ext cx="50988" cy="30361"/>
            </a:xfrm>
            <a:custGeom>
              <a:avLst/>
              <a:gdLst>
                <a:gd name="connsiteX0" fmla="*/ 290 w 50988"/>
                <a:gd name="connsiteY0" fmla="*/ 24384 h 30361"/>
                <a:gd name="connsiteX1" fmla="*/ 3338 w 50988"/>
                <a:gd name="connsiteY1" fmla="*/ 14669 h 30361"/>
                <a:gd name="connsiteX2" fmla="*/ 20960 w 50988"/>
                <a:gd name="connsiteY2" fmla="*/ 2762 h 30361"/>
                <a:gd name="connsiteX3" fmla="*/ 35723 w 50988"/>
                <a:gd name="connsiteY3" fmla="*/ 0 h 30361"/>
                <a:gd name="connsiteX4" fmla="*/ 50678 w 50988"/>
                <a:gd name="connsiteY4" fmla="*/ 6191 h 30361"/>
                <a:gd name="connsiteX5" fmla="*/ 29913 w 50988"/>
                <a:gd name="connsiteY5" fmla="*/ 27813 h 30361"/>
                <a:gd name="connsiteX6" fmla="*/ 100 w 50988"/>
                <a:gd name="connsiteY6" fmla="*/ 24384 h 3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88" h="30361">
                  <a:moveTo>
                    <a:pt x="290" y="24384"/>
                  </a:moveTo>
                  <a:cubicBezTo>
                    <a:pt x="-567" y="21908"/>
                    <a:pt x="481" y="18383"/>
                    <a:pt x="3338" y="14669"/>
                  </a:cubicBezTo>
                  <a:cubicBezTo>
                    <a:pt x="7148" y="9716"/>
                    <a:pt x="13626" y="5429"/>
                    <a:pt x="20960" y="2762"/>
                  </a:cubicBezTo>
                  <a:cubicBezTo>
                    <a:pt x="25913" y="952"/>
                    <a:pt x="31056" y="0"/>
                    <a:pt x="35723" y="0"/>
                  </a:cubicBezTo>
                  <a:cubicBezTo>
                    <a:pt x="43344" y="0"/>
                    <a:pt x="49344" y="2477"/>
                    <a:pt x="50678" y="6191"/>
                  </a:cubicBezTo>
                  <a:cubicBezTo>
                    <a:pt x="52773" y="12002"/>
                    <a:pt x="44105" y="22670"/>
                    <a:pt x="29913" y="27813"/>
                  </a:cubicBezTo>
                  <a:cubicBezTo>
                    <a:pt x="16959" y="32480"/>
                    <a:pt x="2291" y="30385"/>
                    <a:pt x="100" y="24384"/>
                  </a:cubicBezTo>
                  <a:close/>
                </a:path>
              </a:pathLst>
            </a:custGeom>
            <a:solidFill>
              <a:srgbClr val="007371"/>
            </a:solidFill>
            <a:ln w="9525" cap="flat">
              <a:noFill/>
              <a:prstDash val="solid"/>
              <a:miter/>
            </a:ln>
          </p:spPr>
          <p:txBody>
            <a:bodyPr rtlCol="0" anchor="ctr"/>
            <a:lstStyle/>
            <a:p>
              <a:endParaRPr lang="en-ES"/>
            </a:p>
          </p:txBody>
        </p:sp>
        <p:sp>
          <p:nvSpPr>
            <p:cNvPr id="108" name="Freeform 107">
              <a:extLst>
                <a:ext uri="{FF2B5EF4-FFF2-40B4-BE49-F238E27FC236}">
                  <a16:creationId xmlns:a16="http://schemas.microsoft.com/office/drawing/2014/main" id="{5A3F26A4-C8C5-AC44-DC63-F2163D7BD9C3}"/>
                </a:ext>
              </a:extLst>
            </p:cNvPr>
            <p:cNvSpPr/>
            <p:nvPr/>
          </p:nvSpPr>
          <p:spPr>
            <a:xfrm>
              <a:off x="2572303" y="3167443"/>
              <a:ext cx="50988" cy="30361"/>
            </a:xfrm>
            <a:custGeom>
              <a:avLst/>
              <a:gdLst>
                <a:gd name="connsiteX0" fmla="*/ 290 w 50988"/>
                <a:gd name="connsiteY0" fmla="*/ 24384 h 30361"/>
                <a:gd name="connsiteX1" fmla="*/ 3338 w 50988"/>
                <a:gd name="connsiteY1" fmla="*/ 14669 h 30361"/>
                <a:gd name="connsiteX2" fmla="*/ 20960 w 50988"/>
                <a:gd name="connsiteY2" fmla="*/ 2762 h 30361"/>
                <a:gd name="connsiteX3" fmla="*/ 35723 w 50988"/>
                <a:gd name="connsiteY3" fmla="*/ 0 h 30361"/>
                <a:gd name="connsiteX4" fmla="*/ 50678 w 50988"/>
                <a:gd name="connsiteY4" fmla="*/ 6191 h 30361"/>
                <a:gd name="connsiteX5" fmla="*/ 29913 w 50988"/>
                <a:gd name="connsiteY5" fmla="*/ 27813 h 30361"/>
                <a:gd name="connsiteX6" fmla="*/ 100 w 50988"/>
                <a:gd name="connsiteY6" fmla="*/ 24384 h 3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88" h="30361">
                  <a:moveTo>
                    <a:pt x="290" y="24384"/>
                  </a:moveTo>
                  <a:cubicBezTo>
                    <a:pt x="-567" y="21907"/>
                    <a:pt x="481" y="18383"/>
                    <a:pt x="3338" y="14669"/>
                  </a:cubicBezTo>
                  <a:cubicBezTo>
                    <a:pt x="7148" y="9715"/>
                    <a:pt x="13625" y="5429"/>
                    <a:pt x="20960" y="2762"/>
                  </a:cubicBezTo>
                  <a:cubicBezTo>
                    <a:pt x="25913" y="952"/>
                    <a:pt x="31056" y="0"/>
                    <a:pt x="35723" y="0"/>
                  </a:cubicBezTo>
                  <a:cubicBezTo>
                    <a:pt x="43343" y="0"/>
                    <a:pt x="49344" y="2477"/>
                    <a:pt x="50678" y="6191"/>
                  </a:cubicBezTo>
                  <a:cubicBezTo>
                    <a:pt x="52773" y="12002"/>
                    <a:pt x="44105" y="22669"/>
                    <a:pt x="29913" y="27813"/>
                  </a:cubicBezTo>
                  <a:cubicBezTo>
                    <a:pt x="16959" y="32480"/>
                    <a:pt x="2291" y="30385"/>
                    <a:pt x="100" y="24384"/>
                  </a:cubicBezTo>
                  <a:close/>
                </a:path>
              </a:pathLst>
            </a:custGeom>
            <a:solidFill>
              <a:srgbClr val="007371"/>
            </a:solidFill>
            <a:ln w="9525" cap="flat">
              <a:noFill/>
              <a:prstDash val="solid"/>
              <a:miter/>
            </a:ln>
          </p:spPr>
          <p:txBody>
            <a:bodyPr rtlCol="0" anchor="ctr"/>
            <a:lstStyle/>
            <a:p>
              <a:endParaRPr lang="en-ES"/>
            </a:p>
          </p:txBody>
        </p:sp>
        <p:sp>
          <p:nvSpPr>
            <p:cNvPr id="116" name="Freeform 115">
              <a:extLst>
                <a:ext uri="{FF2B5EF4-FFF2-40B4-BE49-F238E27FC236}">
                  <a16:creationId xmlns:a16="http://schemas.microsoft.com/office/drawing/2014/main" id="{A88A7846-9FA4-6C4D-EF70-22C7D513DF00}"/>
                </a:ext>
              </a:extLst>
            </p:cNvPr>
            <p:cNvSpPr/>
            <p:nvPr/>
          </p:nvSpPr>
          <p:spPr>
            <a:xfrm>
              <a:off x="2709748" y="3197542"/>
              <a:ext cx="50988" cy="30361"/>
            </a:xfrm>
            <a:custGeom>
              <a:avLst/>
              <a:gdLst>
                <a:gd name="connsiteX0" fmla="*/ 290 w 50988"/>
                <a:gd name="connsiteY0" fmla="*/ 24384 h 30361"/>
                <a:gd name="connsiteX1" fmla="*/ 3338 w 50988"/>
                <a:gd name="connsiteY1" fmla="*/ 14669 h 30361"/>
                <a:gd name="connsiteX2" fmla="*/ 20960 w 50988"/>
                <a:gd name="connsiteY2" fmla="*/ 2762 h 30361"/>
                <a:gd name="connsiteX3" fmla="*/ 35723 w 50988"/>
                <a:gd name="connsiteY3" fmla="*/ 0 h 30361"/>
                <a:gd name="connsiteX4" fmla="*/ 50678 w 50988"/>
                <a:gd name="connsiteY4" fmla="*/ 6191 h 30361"/>
                <a:gd name="connsiteX5" fmla="*/ 29913 w 50988"/>
                <a:gd name="connsiteY5" fmla="*/ 27813 h 30361"/>
                <a:gd name="connsiteX6" fmla="*/ 100 w 50988"/>
                <a:gd name="connsiteY6" fmla="*/ 24384 h 3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88" h="30361">
                  <a:moveTo>
                    <a:pt x="290" y="24384"/>
                  </a:moveTo>
                  <a:cubicBezTo>
                    <a:pt x="-567" y="21908"/>
                    <a:pt x="481" y="18383"/>
                    <a:pt x="3338" y="14669"/>
                  </a:cubicBezTo>
                  <a:cubicBezTo>
                    <a:pt x="7148" y="9716"/>
                    <a:pt x="13625" y="5429"/>
                    <a:pt x="20960" y="2762"/>
                  </a:cubicBezTo>
                  <a:cubicBezTo>
                    <a:pt x="25913" y="953"/>
                    <a:pt x="31056" y="0"/>
                    <a:pt x="35723" y="0"/>
                  </a:cubicBezTo>
                  <a:cubicBezTo>
                    <a:pt x="43343" y="0"/>
                    <a:pt x="49344" y="2477"/>
                    <a:pt x="50678" y="6191"/>
                  </a:cubicBezTo>
                  <a:cubicBezTo>
                    <a:pt x="52773" y="12002"/>
                    <a:pt x="44105" y="22670"/>
                    <a:pt x="29913" y="27813"/>
                  </a:cubicBezTo>
                  <a:cubicBezTo>
                    <a:pt x="16959" y="32480"/>
                    <a:pt x="2291" y="30385"/>
                    <a:pt x="100" y="24384"/>
                  </a:cubicBezTo>
                  <a:close/>
                </a:path>
              </a:pathLst>
            </a:custGeom>
            <a:solidFill>
              <a:srgbClr val="007371"/>
            </a:solidFill>
            <a:ln w="9525" cap="flat">
              <a:noFill/>
              <a:prstDash val="solid"/>
              <a:miter/>
            </a:ln>
          </p:spPr>
          <p:txBody>
            <a:bodyPr rtlCol="0" anchor="ctr"/>
            <a:lstStyle/>
            <a:p>
              <a:endParaRPr lang="en-ES"/>
            </a:p>
          </p:txBody>
        </p:sp>
        <p:sp>
          <p:nvSpPr>
            <p:cNvPr id="117" name="Freeform 116">
              <a:extLst>
                <a:ext uri="{FF2B5EF4-FFF2-40B4-BE49-F238E27FC236}">
                  <a16:creationId xmlns:a16="http://schemas.microsoft.com/office/drawing/2014/main" id="{A7B267CA-423E-49DD-EF72-0F248F4750D6}"/>
                </a:ext>
              </a:extLst>
            </p:cNvPr>
            <p:cNvSpPr/>
            <p:nvPr/>
          </p:nvSpPr>
          <p:spPr>
            <a:xfrm>
              <a:off x="2796521" y="3086766"/>
              <a:ext cx="50988" cy="30361"/>
            </a:xfrm>
            <a:custGeom>
              <a:avLst/>
              <a:gdLst>
                <a:gd name="connsiteX0" fmla="*/ 291 w 50988"/>
                <a:gd name="connsiteY0" fmla="*/ 24384 h 30361"/>
                <a:gd name="connsiteX1" fmla="*/ 3338 w 50988"/>
                <a:gd name="connsiteY1" fmla="*/ 14669 h 30361"/>
                <a:gd name="connsiteX2" fmla="*/ 20960 w 50988"/>
                <a:gd name="connsiteY2" fmla="*/ 2762 h 30361"/>
                <a:gd name="connsiteX3" fmla="*/ 35724 w 50988"/>
                <a:gd name="connsiteY3" fmla="*/ 0 h 30361"/>
                <a:gd name="connsiteX4" fmla="*/ 50678 w 50988"/>
                <a:gd name="connsiteY4" fmla="*/ 6191 h 30361"/>
                <a:gd name="connsiteX5" fmla="*/ 29913 w 50988"/>
                <a:gd name="connsiteY5" fmla="*/ 27813 h 30361"/>
                <a:gd name="connsiteX6" fmla="*/ 100 w 50988"/>
                <a:gd name="connsiteY6" fmla="*/ 24384 h 3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88" h="30361">
                  <a:moveTo>
                    <a:pt x="291" y="24384"/>
                  </a:moveTo>
                  <a:cubicBezTo>
                    <a:pt x="-567" y="21908"/>
                    <a:pt x="481" y="18383"/>
                    <a:pt x="3338" y="14669"/>
                  </a:cubicBezTo>
                  <a:cubicBezTo>
                    <a:pt x="7149" y="9715"/>
                    <a:pt x="13625" y="5429"/>
                    <a:pt x="20960" y="2762"/>
                  </a:cubicBezTo>
                  <a:cubicBezTo>
                    <a:pt x="25913" y="952"/>
                    <a:pt x="31056" y="0"/>
                    <a:pt x="35724" y="0"/>
                  </a:cubicBezTo>
                  <a:cubicBezTo>
                    <a:pt x="43343" y="0"/>
                    <a:pt x="49344" y="2477"/>
                    <a:pt x="50678" y="6191"/>
                  </a:cubicBezTo>
                  <a:cubicBezTo>
                    <a:pt x="52773" y="12002"/>
                    <a:pt x="44105" y="22669"/>
                    <a:pt x="29913" y="27813"/>
                  </a:cubicBezTo>
                  <a:cubicBezTo>
                    <a:pt x="16959" y="32480"/>
                    <a:pt x="2291" y="30385"/>
                    <a:pt x="100" y="24384"/>
                  </a:cubicBezTo>
                  <a:close/>
                </a:path>
              </a:pathLst>
            </a:custGeom>
            <a:solidFill>
              <a:srgbClr val="007371"/>
            </a:solidFill>
            <a:ln w="9525" cap="flat">
              <a:noFill/>
              <a:prstDash val="solid"/>
              <a:miter/>
            </a:ln>
          </p:spPr>
          <p:txBody>
            <a:bodyPr rtlCol="0" anchor="ctr"/>
            <a:lstStyle/>
            <a:p>
              <a:endParaRPr lang="en-ES"/>
            </a:p>
          </p:txBody>
        </p:sp>
        <p:sp>
          <p:nvSpPr>
            <p:cNvPr id="118" name="Freeform 117">
              <a:extLst>
                <a:ext uri="{FF2B5EF4-FFF2-40B4-BE49-F238E27FC236}">
                  <a16:creationId xmlns:a16="http://schemas.microsoft.com/office/drawing/2014/main" id="{954C88E3-E83E-116D-FF8A-190F8C7837F5}"/>
                </a:ext>
              </a:extLst>
            </p:cNvPr>
            <p:cNvSpPr/>
            <p:nvPr/>
          </p:nvSpPr>
          <p:spPr>
            <a:xfrm>
              <a:off x="2684412" y="3127247"/>
              <a:ext cx="50988" cy="30361"/>
            </a:xfrm>
            <a:custGeom>
              <a:avLst/>
              <a:gdLst>
                <a:gd name="connsiteX0" fmla="*/ 290 w 50988"/>
                <a:gd name="connsiteY0" fmla="*/ 24384 h 30361"/>
                <a:gd name="connsiteX1" fmla="*/ 3338 w 50988"/>
                <a:gd name="connsiteY1" fmla="*/ 14669 h 30361"/>
                <a:gd name="connsiteX2" fmla="*/ 20960 w 50988"/>
                <a:gd name="connsiteY2" fmla="*/ 2762 h 30361"/>
                <a:gd name="connsiteX3" fmla="*/ 35723 w 50988"/>
                <a:gd name="connsiteY3" fmla="*/ 0 h 30361"/>
                <a:gd name="connsiteX4" fmla="*/ 50678 w 50988"/>
                <a:gd name="connsiteY4" fmla="*/ 6191 h 30361"/>
                <a:gd name="connsiteX5" fmla="*/ 29913 w 50988"/>
                <a:gd name="connsiteY5" fmla="*/ 27813 h 30361"/>
                <a:gd name="connsiteX6" fmla="*/ 100 w 50988"/>
                <a:gd name="connsiteY6" fmla="*/ 24384 h 3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88" h="30361">
                  <a:moveTo>
                    <a:pt x="290" y="24384"/>
                  </a:moveTo>
                  <a:cubicBezTo>
                    <a:pt x="-567" y="21908"/>
                    <a:pt x="481" y="18383"/>
                    <a:pt x="3338" y="14669"/>
                  </a:cubicBezTo>
                  <a:cubicBezTo>
                    <a:pt x="7148" y="9715"/>
                    <a:pt x="13625" y="5429"/>
                    <a:pt x="20960" y="2762"/>
                  </a:cubicBezTo>
                  <a:cubicBezTo>
                    <a:pt x="25913" y="952"/>
                    <a:pt x="31056" y="0"/>
                    <a:pt x="35723" y="0"/>
                  </a:cubicBezTo>
                  <a:cubicBezTo>
                    <a:pt x="43344" y="0"/>
                    <a:pt x="49344" y="2477"/>
                    <a:pt x="50678" y="6191"/>
                  </a:cubicBezTo>
                  <a:cubicBezTo>
                    <a:pt x="52773" y="12002"/>
                    <a:pt x="44105" y="22669"/>
                    <a:pt x="29913" y="27813"/>
                  </a:cubicBezTo>
                  <a:cubicBezTo>
                    <a:pt x="16959" y="32480"/>
                    <a:pt x="2291" y="30385"/>
                    <a:pt x="100" y="24384"/>
                  </a:cubicBezTo>
                  <a:close/>
                </a:path>
              </a:pathLst>
            </a:custGeom>
            <a:solidFill>
              <a:srgbClr val="007371"/>
            </a:solidFill>
            <a:ln w="9525" cap="flat">
              <a:noFill/>
              <a:prstDash val="solid"/>
              <a:miter/>
            </a:ln>
          </p:spPr>
          <p:txBody>
            <a:bodyPr rtlCol="0" anchor="ctr"/>
            <a:lstStyle/>
            <a:p>
              <a:endParaRPr lang="en-ES"/>
            </a:p>
          </p:txBody>
        </p:sp>
        <p:sp>
          <p:nvSpPr>
            <p:cNvPr id="119" name="Freeform 118">
              <a:extLst>
                <a:ext uri="{FF2B5EF4-FFF2-40B4-BE49-F238E27FC236}">
                  <a16:creationId xmlns:a16="http://schemas.microsoft.com/office/drawing/2014/main" id="{EEF78B78-D16B-D8BE-E169-9A00224209AB}"/>
                </a:ext>
              </a:extLst>
            </p:cNvPr>
            <p:cNvSpPr/>
            <p:nvPr/>
          </p:nvSpPr>
          <p:spPr>
            <a:xfrm>
              <a:off x="3259302" y="3086957"/>
              <a:ext cx="51045" cy="30336"/>
            </a:xfrm>
            <a:custGeom>
              <a:avLst/>
              <a:gdLst>
                <a:gd name="connsiteX0" fmla="*/ 234 w 51045"/>
                <a:gd name="connsiteY0" fmla="*/ 6096 h 30336"/>
                <a:gd name="connsiteX1" fmla="*/ 15188 w 51045"/>
                <a:gd name="connsiteY1" fmla="*/ 0 h 30336"/>
                <a:gd name="connsiteX2" fmla="*/ 29952 w 51045"/>
                <a:gd name="connsiteY2" fmla="*/ 2762 h 30336"/>
                <a:gd name="connsiteX3" fmla="*/ 47669 w 51045"/>
                <a:gd name="connsiteY3" fmla="*/ 14669 h 30336"/>
                <a:gd name="connsiteX4" fmla="*/ 50716 w 51045"/>
                <a:gd name="connsiteY4" fmla="*/ 24384 h 30336"/>
                <a:gd name="connsiteX5" fmla="*/ 20998 w 51045"/>
                <a:gd name="connsiteY5" fmla="*/ 27813 h 30336"/>
                <a:gd name="connsiteX6" fmla="*/ 3377 w 51045"/>
                <a:gd name="connsiteY6" fmla="*/ 15907 h 30336"/>
                <a:gd name="connsiteX7" fmla="*/ 329 w 51045"/>
                <a:gd name="connsiteY7" fmla="*/ 6191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45" h="30336">
                  <a:moveTo>
                    <a:pt x="234" y="6096"/>
                  </a:moveTo>
                  <a:cubicBezTo>
                    <a:pt x="1568" y="2381"/>
                    <a:pt x="7568" y="0"/>
                    <a:pt x="15188" y="0"/>
                  </a:cubicBezTo>
                  <a:cubicBezTo>
                    <a:pt x="19951" y="0"/>
                    <a:pt x="24999" y="953"/>
                    <a:pt x="29952" y="2762"/>
                  </a:cubicBezTo>
                  <a:cubicBezTo>
                    <a:pt x="37286" y="5429"/>
                    <a:pt x="43763" y="9716"/>
                    <a:pt x="47669" y="14669"/>
                  </a:cubicBezTo>
                  <a:cubicBezTo>
                    <a:pt x="50526" y="18288"/>
                    <a:pt x="51669" y="21812"/>
                    <a:pt x="50716" y="24384"/>
                  </a:cubicBezTo>
                  <a:cubicBezTo>
                    <a:pt x="48621" y="30290"/>
                    <a:pt x="33953" y="32480"/>
                    <a:pt x="20998" y="27813"/>
                  </a:cubicBezTo>
                  <a:cubicBezTo>
                    <a:pt x="13664" y="25146"/>
                    <a:pt x="7187" y="20860"/>
                    <a:pt x="3377" y="15907"/>
                  </a:cubicBezTo>
                  <a:cubicBezTo>
                    <a:pt x="520" y="12287"/>
                    <a:pt x="-623" y="8763"/>
                    <a:pt x="329" y="6191"/>
                  </a:cubicBezTo>
                  <a:close/>
                </a:path>
              </a:pathLst>
            </a:custGeom>
            <a:solidFill>
              <a:srgbClr val="007371"/>
            </a:solidFill>
            <a:ln w="9525" cap="flat">
              <a:noFill/>
              <a:prstDash val="solid"/>
              <a:miter/>
            </a:ln>
          </p:spPr>
          <p:txBody>
            <a:bodyPr rtlCol="0" anchor="ctr"/>
            <a:lstStyle/>
            <a:p>
              <a:endParaRPr lang="en-ES"/>
            </a:p>
          </p:txBody>
        </p:sp>
        <p:sp>
          <p:nvSpPr>
            <p:cNvPr id="120" name="Freeform 119">
              <a:extLst>
                <a:ext uri="{FF2B5EF4-FFF2-40B4-BE49-F238E27FC236}">
                  <a16:creationId xmlns:a16="http://schemas.microsoft.com/office/drawing/2014/main" id="{625633DF-4245-1886-D0CF-B2B92276359B}"/>
                </a:ext>
              </a:extLst>
            </p:cNvPr>
            <p:cNvSpPr/>
            <p:nvPr/>
          </p:nvSpPr>
          <p:spPr>
            <a:xfrm>
              <a:off x="3371316" y="3127343"/>
              <a:ext cx="51045" cy="30336"/>
            </a:xfrm>
            <a:custGeom>
              <a:avLst/>
              <a:gdLst>
                <a:gd name="connsiteX0" fmla="*/ 234 w 51045"/>
                <a:gd name="connsiteY0" fmla="*/ 6096 h 30336"/>
                <a:gd name="connsiteX1" fmla="*/ 15188 w 51045"/>
                <a:gd name="connsiteY1" fmla="*/ 0 h 30336"/>
                <a:gd name="connsiteX2" fmla="*/ 29952 w 51045"/>
                <a:gd name="connsiteY2" fmla="*/ 2762 h 30336"/>
                <a:gd name="connsiteX3" fmla="*/ 47668 w 51045"/>
                <a:gd name="connsiteY3" fmla="*/ 14669 h 30336"/>
                <a:gd name="connsiteX4" fmla="*/ 50717 w 51045"/>
                <a:gd name="connsiteY4" fmla="*/ 24384 h 30336"/>
                <a:gd name="connsiteX5" fmla="*/ 20999 w 51045"/>
                <a:gd name="connsiteY5" fmla="*/ 27813 h 30336"/>
                <a:gd name="connsiteX6" fmla="*/ 3377 w 51045"/>
                <a:gd name="connsiteY6" fmla="*/ 15907 h 30336"/>
                <a:gd name="connsiteX7" fmla="*/ 329 w 51045"/>
                <a:gd name="connsiteY7" fmla="*/ 6191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45" h="30336">
                  <a:moveTo>
                    <a:pt x="234" y="6096"/>
                  </a:moveTo>
                  <a:cubicBezTo>
                    <a:pt x="1568" y="2381"/>
                    <a:pt x="7568" y="0"/>
                    <a:pt x="15188" y="0"/>
                  </a:cubicBezTo>
                  <a:cubicBezTo>
                    <a:pt x="19951" y="0"/>
                    <a:pt x="24999" y="952"/>
                    <a:pt x="29952" y="2762"/>
                  </a:cubicBezTo>
                  <a:cubicBezTo>
                    <a:pt x="37286" y="5429"/>
                    <a:pt x="43763" y="9715"/>
                    <a:pt x="47668" y="14669"/>
                  </a:cubicBezTo>
                  <a:cubicBezTo>
                    <a:pt x="50526" y="18288"/>
                    <a:pt x="51669" y="21812"/>
                    <a:pt x="50717" y="24384"/>
                  </a:cubicBezTo>
                  <a:cubicBezTo>
                    <a:pt x="48621" y="30290"/>
                    <a:pt x="33952" y="32480"/>
                    <a:pt x="20999" y="27813"/>
                  </a:cubicBezTo>
                  <a:cubicBezTo>
                    <a:pt x="13664" y="25146"/>
                    <a:pt x="7187" y="20860"/>
                    <a:pt x="3377" y="15907"/>
                  </a:cubicBezTo>
                  <a:cubicBezTo>
                    <a:pt x="520" y="12287"/>
                    <a:pt x="-623" y="8763"/>
                    <a:pt x="329" y="6191"/>
                  </a:cubicBezTo>
                  <a:close/>
                </a:path>
              </a:pathLst>
            </a:custGeom>
            <a:solidFill>
              <a:srgbClr val="007371"/>
            </a:solidFill>
            <a:ln w="9525" cap="flat">
              <a:noFill/>
              <a:prstDash val="solid"/>
              <a:miter/>
            </a:ln>
          </p:spPr>
          <p:txBody>
            <a:bodyPr rtlCol="0" anchor="ctr"/>
            <a:lstStyle/>
            <a:p>
              <a:endParaRPr lang="en-ES"/>
            </a:p>
          </p:txBody>
        </p:sp>
        <p:sp>
          <p:nvSpPr>
            <p:cNvPr id="121" name="Freeform 120">
              <a:extLst>
                <a:ext uri="{FF2B5EF4-FFF2-40B4-BE49-F238E27FC236}">
                  <a16:creationId xmlns:a16="http://schemas.microsoft.com/office/drawing/2014/main" id="{92795947-D7F0-8635-A2E1-638209FCCAB9}"/>
                </a:ext>
              </a:extLst>
            </p:cNvPr>
            <p:cNvSpPr/>
            <p:nvPr/>
          </p:nvSpPr>
          <p:spPr>
            <a:xfrm>
              <a:off x="3345789" y="3197542"/>
              <a:ext cx="51046" cy="30336"/>
            </a:xfrm>
            <a:custGeom>
              <a:avLst/>
              <a:gdLst>
                <a:gd name="connsiteX0" fmla="*/ 234 w 51046"/>
                <a:gd name="connsiteY0" fmla="*/ 6096 h 30336"/>
                <a:gd name="connsiteX1" fmla="*/ 15188 w 51046"/>
                <a:gd name="connsiteY1" fmla="*/ 0 h 30336"/>
                <a:gd name="connsiteX2" fmla="*/ 29952 w 51046"/>
                <a:gd name="connsiteY2" fmla="*/ 2762 h 30336"/>
                <a:gd name="connsiteX3" fmla="*/ 47669 w 51046"/>
                <a:gd name="connsiteY3" fmla="*/ 14669 h 30336"/>
                <a:gd name="connsiteX4" fmla="*/ 50717 w 51046"/>
                <a:gd name="connsiteY4" fmla="*/ 24384 h 30336"/>
                <a:gd name="connsiteX5" fmla="*/ 20999 w 51046"/>
                <a:gd name="connsiteY5" fmla="*/ 27813 h 30336"/>
                <a:gd name="connsiteX6" fmla="*/ 3377 w 51046"/>
                <a:gd name="connsiteY6" fmla="*/ 15907 h 30336"/>
                <a:gd name="connsiteX7" fmla="*/ 329 w 51046"/>
                <a:gd name="connsiteY7" fmla="*/ 6191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46" h="30336">
                  <a:moveTo>
                    <a:pt x="234" y="6096"/>
                  </a:moveTo>
                  <a:cubicBezTo>
                    <a:pt x="1568" y="2381"/>
                    <a:pt x="7568" y="0"/>
                    <a:pt x="15188" y="0"/>
                  </a:cubicBezTo>
                  <a:cubicBezTo>
                    <a:pt x="19951" y="0"/>
                    <a:pt x="24999" y="953"/>
                    <a:pt x="29952" y="2762"/>
                  </a:cubicBezTo>
                  <a:cubicBezTo>
                    <a:pt x="37286" y="5429"/>
                    <a:pt x="43763" y="9716"/>
                    <a:pt x="47669" y="14669"/>
                  </a:cubicBezTo>
                  <a:cubicBezTo>
                    <a:pt x="50526" y="18288"/>
                    <a:pt x="51669" y="21812"/>
                    <a:pt x="50717" y="24384"/>
                  </a:cubicBezTo>
                  <a:cubicBezTo>
                    <a:pt x="48621" y="30290"/>
                    <a:pt x="33953" y="32480"/>
                    <a:pt x="20999" y="27813"/>
                  </a:cubicBezTo>
                  <a:cubicBezTo>
                    <a:pt x="13664" y="25146"/>
                    <a:pt x="7187" y="20860"/>
                    <a:pt x="3377" y="15907"/>
                  </a:cubicBezTo>
                  <a:cubicBezTo>
                    <a:pt x="520" y="12287"/>
                    <a:pt x="-623" y="8763"/>
                    <a:pt x="329" y="6191"/>
                  </a:cubicBezTo>
                  <a:close/>
                </a:path>
              </a:pathLst>
            </a:custGeom>
            <a:solidFill>
              <a:srgbClr val="007371"/>
            </a:solidFill>
            <a:ln w="9525" cap="flat">
              <a:noFill/>
              <a:prstDash val="solid"/>
              <a:miter/>
            </a:ln>
          </p:spPr>
          <p:txBody>
            <a:bodyPr rtlCol="0" anchor="ctr"/>
            <a:lstStyle/>
            <a:p>
              <a:endParaRPr lang="en-ES"/>
            </a:p>
          </p:txBody>
        </p:sp>
        <p:sp>
          <p:nvSpPr>
            <p:cNvPr id="122" name="Freeform 121">
              <a:extLst>
                <a:ext uri="{FF2B5EF4-FFF2-40B4-BE49-F238E27FC236}">
                  <a16:creationId xmlns:a16="http://schemas.microsoft.com/office/drawing/2014/main" id="{0AE31087-C336-40CA-F024-91E18DE03E7B}"/>
                </a:ext>
              </a:extLst>
            </p:cNvPr>
            <p:cNvSpPr/>
            <p:nvPr/>
          </p:nvSpPr>
          <p:spPr>
            <a:xfrm>
              <a:off x="3396652" y="3056953"/>
              <a:ext cx="51046" cy="30336"/>
            </a:xfrm>
            <a:custGeom>
              <a:avLst/>
              <a:gdLst>
                <a:gd name="connsiteX0" fmla="*/ 234 w 51046"/>
                <a:gd name="connsiteY0" fmla="*/ 6096 h 30336"/>
                <a:gd name="connsiteX1" fmla="*/ 15188 w 51046"/>
                <a:gd name="connsiteY1" fmla="*/ 0 h 30336"/>
                <a:gd name="connsiteX2" fmla="*/ 29952 w 51046"/>
                <a:gd name="connsiteY2" fmla="*/ 2762 h 30336"/>
                <a:gd name="connsiteX3" fmla="*/ 47669 w 51046"/>
                <a:gd name="connsiteY3" fmla="*/ 14669 h 30336"/>
                <a:gd name="connsiteX4" fmla="*/ 50717 w 51046"/>
                <a:gd name="connsiteY4" fmla="*/ 24384 h 30336"/>
                <a:gd name="connsiteX5" fmla="*/ 20999 w 51046"/>
                <a:gd name="connsiteY5" fmla="*/ 27813 h 30336"/>
                <a:gd name="connsiteX6" fmla="*/ 3377 w 51046"/>
                <a:gd name="connsiteY6" fmla="*/ 15907 h 30336"/>
                <a:gd name="connsiteX7" fmla="*/ 329 w 51046"/>
                <a:gd name="connsiteY7" fmla="*/ 6191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46" h="30336">
                  <a:moveTo>
                    <a:pt x="234" y="6096"/>
                  </a:moveTo>
                  <a:cubicBezTo>
                    <a:pt x="1568" y="2381"/>
                    <a:pt x="7568" y="0"/>
                    <a:pt x="15188" y="0"/>
                  </a:cubicBezTo>
                  <a:cubicBezTo>
                    <a:pt x="19951" y="0"/>
                    <a:pt x="24999" y="952"/>
                    <a:pt x="29952" y="2762"/>
                  </a:cubicBezTo>
                  <a:cubicBezTo>
                    <a:pt x="37286" y="5429"/>
                    <a:pt x="43763" y="9715"/>
                    <a:pt x="47669" y="14669"/>
                  </a:cubicBezTo>
                  <a:cubicBezTo>
                    <a:pt x="50526" y="18288"/>
                    <a:pt x="51669" y="21812"/>
                    <a:pt x="50717" y="24384"/>
                  </a:cubicBezTo>
                  <a:cubicBezTo>
                    <a:pt x="48621" y="30290"/>
                    <a:pt x="33953" y="32480"/>
                    <a:pt x="20999" y="27813"/>
                  </a:cubicBezTo>
                  <a:cubicBezTo>
                    <a:pt x="13664" y="25146"/>
                    <a:pt x="7187" y="20860"/>
                    <a:pt x="3377" y="15907"/>
                  </a:cubicBezTo>
                  <a:cubicBezTo>
                    <a:pt x="520" y="12287"/>
                    <a:pt x="-623" y="8763"/>
                    <a:pt x="329" y="6191"/>
                  </a:cubicBezTo>
                  <a:close/>
                </a:path>
              </a:pathLst>
            </a:custGeom>
            <a:solidFill>
              <a:srgbClr val="007371"/>
            </a:solidFill>
            <a:ln w="9525" cap="flat">
              <a:noFill/>
              <a:prstDash val="solid"/>
              <a:miter/>
            </a:ln>
          </p:spPr>
          <p:txBody>
            <a:bodyPr rtlCol="0" anchor="ctr"/>
            <a:lstStyle/>
            <a:p>
              <a:endParaRPr lang="en-ES"/>
            </a:p>
          </p:txBody>
        </p:sp>
        <p:sp>
          <p:nvSpPr>
            <p:cNvPr id="123" name="Freeform 122">
              <a:extLst>
                <a:ext uri="{FF2B5EF4-FFF2-40B4-BE49-F238E27FC236}">
                  <a16:creationId xmlns:a16="http://schemas.microsoft.com/office/drawing/2014/main" id="{572B9EF9-0558-423A-AF4C-F31CA63F475B}"/>
                </a:ext>
              </a:extLst>
            </p:cNvPr>
            <p:cNvSpPr/>
            <p:nvPr/>
          </p:nvSpPr>
          <p:spPr>
            <a:xfrm>
              <a:off x="3483425" y="3167633"/>
              <a:ext cx="51045" cy="30336"/>
            </a:xfrm>
            <a:custGeom>
              <a:avLst/>
              <a:gdLst>
                <a:gd name="connsiteX0" fmla="*/ 234 w 51045"/>
                <a:gd name="connsiteY0" fmla="*/ 6096 h 30336"/>
                <a:gd name="connsiteX1" fmla="*/ 15188 w 51045"/>
                <a:gd name="connsiteY1" fmla="*/ 0 h 30336"/>
                <a:gd name="connsiteX2" fmla="*/ 29952 w 51045"/>
                <a:gd name="connsiteY2" fmla="*/ 2762 h 30336"/>
                <a:gd name="connsiteX3" fmla="*/ 47669 w 51045"/>
                <a:gd name="connsiteY3" fmla="*/ 14669 h 30336"/>
                <a:gd name="connsiteX4" fmla="*/ 50716 w 51045"/>
                <a:gd name="connsiteY4" fmla="*/ 24384 h 30336"/>
                <a:gd name="connsiteX5" fmla="*/ 20998 w 51045"/>
                <a:gd name="connsiteY5" fmla="*/ 27813 h 30336"/>
                <a:gd name="connsiteX6" fmla="*/ 3377 w 51045"/>
                <a:gd name="connsiteY6" fmla="*/ 15907 h 30336"/>
                <a:gd name="connsiteX7" fmla="*/ 329 w 51045"/>
                <a:gd name="connsiteY7" fmla="*/ 6191 h 3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45" h="30336">
                  <a:moveTo>
                    <a:pt x="234" y="6096"/>
                  </a:moveTo>
                  <a:cubicBezTo>
                    <a:pt x="1568" y="2381"/>
                    <a:pt x="7568" y="0"/>
                    <a:pt x="15188" y="0"/>
                  </a:cubicBezTo>
                  <a:cubicBezTo>
                    <a:pt x="19951" y="0"/>
                    <a:pt x="24999" y="953"/>
                    <a:pt x="29952" y="2762"/>
                  </a:cubicBezTo>
                  <a:cubicBezTo>
                    <a:pt x="37286" y="5429"/>
                    <a:pt x="43763" y="9716"/>
                    <a:pt x="47669" y="14669"/>
                  </a:cubicBezTo>
                  <a:cubicBezTo>
                    <a:pt x="50526" y="18288"/>
                    <a:pt x="51669" y="21812"/>
                    <a:pt x="50716" y="24384"/>
                  </a:cubicBezTo>
                  <a:cubicBezTo>
                    <a:pt x="48621" y="30290"/>
                    <a:pt x="33953" y="32480"/>
                    <a:pt x="20998" y="27813"/>
                  </a:cubicBezTo>
                  <a:cubicBezTo>
                    <a:pt x="13664" y="25146"/>
                    <a:pt x="7187" y="20860"/>
                    <a:pt x="3377" y="15907"/>
                  </a:cubicBezTo>
                  <a:cubicBezTo>
                    <a:pt x="520" y="12287"/>
                    <a:pt x="-623" y="8763"/>
                    <a:pt x="329" y="6191"/>
                  </a:cubicBezTo>
                  <a:close/>
                </a:path>
              </a:pathLst>
            </a:custGeom>
            <a:solidFill>
              <a:srgbClr val="007371"/>
            </a:solidFill>
            <a:ln w="9525" cap="flat">
              <a:noFill/>
              <a:prstDash val="solid"/>
              <a:miter/>
            </a:ln>
          </p:spPr>
          <p:txBody>
            <a:bodyPr rtlCol="0" anchor="ctr"/>
            <a:lstStyle/>
            <a:p>
              <a:endParaRPr lang="en-ES"/>
            </a:p>
          </p:txBody>
        </p:sp>
        <p:sp>
          <p:nvSpPr>
            <p:cNvPr id="124" name="Freeform 123">
              <a:extLst>
                <a:ext uri="{FF2B5EF4-FFF2-40B4-BE49-F238E27FC236}">
                  <a16:creationId xmlns:a16="http://schemas.microsoft.com/office/drawing/2014/main" id="{D2C1249E-896F-69FC-1510-23C40A572E03}"/>
                </a:ext>
              </a:extLst>
            </p:cNvPr>
            <p:cNvSpPr/>
            <p:nvPr/>
          </p:nvSpPr>
          <p:spPr>
            <a:xfrm>
              <a:off x="2638601" y="3728370"/>
              <a:ext cx="845724" cy="44672"/>
            </a:xfrm>
            <a:custGeom>
              <a:avLst/>
              <a:gdLst>
                <a:gd name="connsiteX0" fmla="*/ 845725 w 845724"/>
                <a:gd name="connsiteY0" fmla="*/ 44672 h 44672"/>
                <a:gd name="connsiteX1" fmla="*/ 0 w 845724"/>
                <a:gd name="connsiteY1" fmla="*/ 44672 h 44672"/>
                <a:gd name="connsiteX2" fmla="*/ 0 w 845724"/>
                <a:gd name="connsiteY2" fmla="*/ 0 h 44672"/>
                <a:gd name="connsiteX3" fmla="*/ 84868 w 845724"/>
                <a:gd name="connsiteY3" fmla="*/ 0 h 44672"/>
                <a:gd name="connsiteX4" fmla="*/ 630174 w 845724"/>
                <a:gd name="connsiteY4" fmla="*/ 0 h 44672"/>
                <a:gd name="connsiteX5" fmla="*/ 845725 w 845724"/>
                <a:gd name="connsiteY5" fmla="*/ 0 h 44672"/>
                <a:gd name="connsiteX6" fmla="*/ 845725 w 845724"/>
                <a:gd name="connsiteY6" fmla="*/ 44672 h 4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724" h="44672">
                  <a:moveTo>
                    <a:pt x="845725" y="44672"/>
                  </a:moveTo>
                  <a:lnTo>
                    <a:pt x="0" y="44672"/>
                  </a:lnTo>
                  <a:lnTo>
                    <a:pt x="0" y="0"/>
                  </a:lnTo>
                  <a:lnTo>
                    <a:pt x="84868" y="0"/>
                  </a:lnTo>
                  <a:lnTo>
                    <a:pt x="630174" y="0"/>
                  </a:lnTo>
                  <a:lnTo>
                    <a:pt x="845725" y="0"/>
                  </a:lnTo>
                  <a:lnTo>
                    <a:pt x="845725" y="44672"/>
                  </a:lnTo>
                  <a:close/>
                </a:path>
              </a:pathLst>
            </a:custGeom>
            <a:solidFill>
              <a:srgbClr val="C223B8"/>
            </a:solidFill>
            <a:ln w="9525" cap="flat">
              <a:noFill/>
              <a:prstDash val="solid"/>
              <a:miter/>
            </a:ln>
          </p:spPr>
          <p:txBody>
            <a:bodyPr rtlCol="0" anchor="ctr"/>
            <a:lstStyle/>
            <a:p>
              <a:endParaRPr lang="en-ES"/>
            </a:p>
          </p:txBody>
        </p:sp>
      </p:grpSp>
    </p:spTree>
    <p:extLst>
      <p:ext uri="{BB962C8B-B14F-4D97-AF65-F5344CB8AC3E}">
        <p14:creationId xmlns:p14="http://schemas.microsoft.com/office/powerpoint/2010/main" val="3143933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627-5B47-445F-B034-596460C76EEB}"/>
              </a:ext>
            </a:extLst>
          </p:cNvPr>
          <p:cNvSpPr>
            <a:spLocks noGrp="1"/>
          </p:cNvSpPr>
          <p:nvPr>
            <p:ph type="title"/>
          </p:nvPr>
        </p:nvSpPr>
        <p:spPr>
          <a:xfrm>
            <a:off x="1709385" y="3198812"/>
            <a:ext cx="8773229" cy="460375"/>
          </a:xfrm>
        </p:spPr>
        <p:txBody>
          <a:bodyPr>
            <a:noAutofit/>
          </a:bodyPr>
          <a:lstStyle/>
          <a:p>
            <a:pPr algn="ctr"/>
            <a:r>
              <a:rPr lang="en-US" sz="4000" dirty="0">
                <a:latin typeface="Arial" panose="020B0604020202020204" pitchFamily="34" charset="0"/>
                <a:cs typeface="Arial" panose="020B0604020202020204" pitchFamily="34" charset="0"/>
              </a:rPr>
              <a:t>Risk</a:t>
            </a:r>
          </a:p>
        </p:txBody>
      </p:sp>
    </p:spTree>
    <p:extLst>
      <p:ext uri="{BB962C8B-B14F-4D97-AF65-F5344CB8AC3E}">
        <p14:creationId xmlns:p14="http://schemas.microsoft.com/office/powerpoint/2010/main" val="32346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3">
            <a:extLst>
              <a:ext uri="{FF2B5EF4-FFF2-40B4-BE49-F238E27FC236}">
                <a16:creationId xmlns:a16="http://schemas.microsoft.com/office/drawing/2014/main" id="{3088205B-5D45-CDF9-2757-A901B4756BC9}"/>
              </a:ext>
            </a:extLst>
          </p:cNvPr>
          <p:cNvSpPr/>
          <p:nvPr/>
        </p:nvSpPr>
        <p:spPr>
          <a:xfrm>
            <a:off x="832395" y="1316144"/>
            <a:ext cx="10527211" cy="509028"/>
          </a:xfrm>
          <a:prstGeom prst="roundRect">
            <a:avLst>
              <a:gd name="adj" fmla="val 50000"/>
            </a:avLst>
          </a:prstGeom>
          <a:solidFill>
            <a:srgbClr val="C22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0" b="1" dirty="0">
              <a:solidFill>
                <a:srgbClr val="C223B8"/>
              </a:solidFill>
              <a:latin typeface="Arial Black" panose="020B0A04020102020204" pitchFamily="34" charset="0"/>
            </a:endParaRPr>
          </a:p>
        </p:txBody>
      </p:sp>
      <p:sp>
        <p:nvSpPr>
          <p:cNvPr id="2" name="Title 1">
            <a:extLst>
              <a:ext uri="{FF2B5EF4-FFF2-40B4-BE49-F238E27FC236}">
                <a16:creationId xmlns:a16="http://schemas.microsoft.com/office/drawing/2014/main" id="{EF398B1E-07B0-8640-BB96-3AA77AC33A58}"/>
              </a:ext>
            </a:extLst>
          </p:cNvPr>
          <p:cNvSpPr>
            <a:spLocks noGrp="1"/>
          </p:cNvSpPr>
          <p:nvPr>
            <p:ph type="title"/>
          </p:nvPr>
        </p:nvSpPr>
        <p:spPr>
          <a:xfrm>
            <a:off x="623888" y="245110"/>
            <a:ext cx="9450724" cy="629543"/>
          </a:xfrm>
        </p:spPr>
        <p:txBody>
          <a:bodyPr/>
          <a:lstStyle/>
          <a:p>
            <a:pPr lvl="0">
              <a:defRPr/>
            </a:pPr>
            <a:r>
              <a:rPr lang="en-US" sz="4000" b="1" kern="1200" dirty="0">
                <a:latin typeface="Arial" panose="020B0604020202020204" pitchFamily="34" charset="0"/>
                <a:ea typeface="Libre Franklin" charset="0"/>
                <a:cs typeface="Arial" panose="020B0604020202020204" pitchFamily="34" charset="0"/>
              </a:rPr>
              <a:t>Medical Risk</a:t>
            </a:r>
            <a:endParaRPr lang="en-US" sz="4000" kern="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D106FF9-A9DC-4EC9-92C7-24E0805554C5}"/>
              </a:ext>
            </a:extLst>
          </p:cNvPr>
          <p:cNvSpPr txBox="1"/>
          <p:nvPr/>
        </p:nvSpPr>
        <p:spPr>
          <a:xfrm>
            <a:off x="816336" y="1345243"/>
            <a:ext cx="1055932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Sicker patients use more services and therefore are “riskier.”</a:t>
            </a:r>
          </a:p>
        </p:txBody>
      </p:sp>
      <p:sp>
        <p:nvSpPr>
          <p:cNvPr id="3" name="object 26">
            <a:extLst>
              <a:ext uri="{FF2B5EF4-FFF2-40B4-BE49-F238E27FC236}">
                <a16:creationId xmlns:a16="http://schemas.microsoft.com/office/drawing/2014/main" id="{7EBF8FDB-14C7-E7D0-F82E-FE2AABB01F42}"/>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6</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5" name="Holder 4">
            <a:extLst>
              <a:ext uri="{FF2B5EF4-FFF2-40B4-BE49-F238E27FC236}">
                <a16:creationId xmlns:a16="http://schemas.microsoft.com/office/drawing/2014/main" id="{09869454-C3C0-E6D8-1641-C4DF9C60E24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grpSp>
        <p:nvGrpSpPr>
          <p:cNvPr id="112" name="Group 111">
            <a:extLst>
              <a:ext uri="{FF2B5EF4-FFF2-40B4-BE49-F238E27FC236}">
                <a16:creationId xmlns:a16="http://schemas.microsoft.com/office/drawing/2014/main" id="{1A24FFB4-FF47-D6D7-72F8-77E81345A7FA}"/>
              </a:ext>
            </a:extLst>
          </p:cNvPr>
          <p:cNvGrpSpPr/>
          <p:nvPr/>
        </p:nvGrpSpPr>
        <p:grpSpPr>
          <a:xfrm>
            <a:off x="3193776" y="4134200"/>
            <a:ext cx="5891562" cy="1161699"/>
            <a:chOff x="4476476" y="3410301"/>
            <a:chExt cx="1968535" cy="388156"/>
          </a:xfrm>
        </p:grpSpPr>
        <p:sp>
          <p:nvSpPr>
            <p:cNvPr id="109" name="Freeform 108">
              <a:extLst>
                <a:ext uri="{FF2B5EF4-FFF2-40B4-BE49-F238E27FC236}">
                  <a16:creationId xmlns:a16="http://schemas.microsoft.com/office/drawing/2014/main" id="{6E5BFAE0-C54A-5AEB-02E4-7BD3663A8AED}"/>
                </a:ext>
              </a:extLst>
            </p:cNvPr>
            <p:cNvSpPr/>
            <p:nvPr/>
          </p:nvSpPr>
          <p:spPr>
            <a:xfrm rot="16812001">
              <a:off x="5449699" y="2525249"/>
              <a:ext cx="22089" cy="1968535"/>
            </a:xfrm>
            <a:custGeom>
              <a:avLst/>
              <a:gdLst>
                <a:gd name="connsiteX0" fmla="*/ 0 w 22089"/>
                <a:gd name="connsiteY0" fmla="*/ 0 h 1968535"/>
                <a:gd name="connsiteX1" fmla="*/ 22090 w 22089"/>
                <a:gd name="connsiteY1" fmla="*/ 0 h 1968535"/>
                <a:gd name="connsiteX2" fmla="*/ 22090 w 22089"/>
                <a:gd name="connsiteY2" fmla="*/ 1968536 h 1968535"/>
                <a:gd name="connsiteX3" fmla="*/ 0 w 22089"/>
                <a:gd name="connsiteY3" fmla="*/ 1968536 h 1968535"/>
              </a:gdLst>
              <a:ahLst/>
              <a:cxnLst>
                <a:cxn ang="0">
                  <a:pos x="connsiteX0" y="connsiteY0"/>
                </a:cxn>
                <a:cxn ang="0">
                  <a:pos x="connsiteX1" y="connsiteY1"/>
                </a:cxn>
                <a:cxn ang="0">
                  <a:pos x="connsiteX2" y="connsiteY2"/>
                </a:cxn>
                <a:cxn ang="0">
                  <a:pos x="connsiteX3" y="connsiteY3"/>
                </a:cxn>
              </a:cxnLst>
              <a:rect l="l" t="t" r="r" b="b"/>
              <a:pathLst>
                <a:path w="22089" h="1968535">
                  <a:moveTo>
                    <a:pt x="0" y="0"/>
                  </a:moveTo>
                  <a:lnTo>
                    <a:pt x="22090" y="0"/>
                  </a:lnTo>
                  <a:lnTo>
                    <a:pt x="22090" y="1968536"/>
                  </a:lnTo>
                  <a:lnTo>
                    <a:pt x="0" y="1968536"/>
                  </a:lnTo>
                  <a:close/>
                </a:path>
              </a:pathLst>
            </a:custGeom>
            <a:solidFill>
              <a:srgbClr val="C227B9"/>
            </a:solidFill>
            <a:ln w="0" cap="flat">
              <a:noFill/>
              <a:prstDash val="solid"/>
              <a:miter/>
            </a:ln>
          </p:spPr>
          <p:txBody>
            <a:bodyPr rtlCol="0" anchor="ctr"/>
            <a:lstStyle/>
            <a:p>
              <a:endParaRPr lang="en-ES"/>
            </a:p>
          </p:txBody>
        </p:sp>
        <p:sp>
          <p:nvSpPr>
            <p:cNvPr id="110" name="Freeform 109">
              <a:extLst>
                <a:ext uri="{FF2B5EF4-FFF2-40B4-BE49-F238E27FC236}">
                  <a16:creationId xmlns:a16="http://schemas.microsoft.com/office/drawing/2014/main" id="{ADB33FDA-7A3F-AA1F-315D-A7353A502FF4}"/>
                </a:ext>
              </a:extLst>
            </p:cNvPr>
            <p:cNvSpPr/>
            <p:nvPr/>
          </p:nvSpPr>
          <p:spPr>
            <a:xfrm>
              <a:off x="5347359" y="3410301"/>
              <a:ext cx="227281" cy="388156"/>
            </a:xfrm>
            <a:custGeom>
              <a:avLst/>
              <a:gdLst>
                <a:gd name="connsiteX0" fmla="*/ 0 w 227281"/>
                <a:gd name="connsiteY0" fmla="*/ 388156 h 388156"/>
                <a:gd name="connsiteX1" fmla="*/ 227282 w 227281"/>
                <a:gd name="connsiteY1" fmla="*/ 388156 h 388156"/>
                <a:gd name="connsiteX2" fmla="*/ 201346 w 227281"/>
                <a:gd name="connsiteY2" fmla="*/ 80644 h 388156"/>
                <a:gd name="connsiteX3" fmla="*/ 113641 w 227281"/>
                <a:gd name="connsiteY3" fmla="*/ 0 h 388156"/>
                <a:gd name="connsiteX4" fmla="*/ 113641 w 227281"/>
                <a:gd name="connsiteY4" fmla="*/ 0 h 388156"/>
                <a:gd name="connsiteX5" fmla="*/ 25935 w 227281"/>
                <a:gd name="connsiteY5" fmla="*/ 80644 h 388156"/>
                <a:gd name="connsiteX6" fmla="*/ 0 w 227281"/>
                <a:gd name="connsiteY6" fmla="*/ 388156 h 3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81" h="388156">
                  <a:moveTo>
                    <a:pt x="0" y="388156"/>
                  </a:moveTo>
                  <a:lnTo>
                    <a:pt x="227282" y="388156"/>
                  </a:lnTo>
                  <a:lnTo>
                    <a:pt x="201346" y="80644"/>
                  </a:lnTo>
                  <a:cubicBezTo>
                    <a:pt x="197501" y="35041"/>
                    <a:pt x="159375" y="0"/>
                    <a:pt x="113641" y="0"/>
                  </a:cubicBezTo>
                  <a:lnTo>
                    <a:pt x="113641" y="0"/>
                  </a:lnTo>
                  <a:cubicBezTo>
                    <a:pt x="67906" y="0"/>
                    <a:pt x="29781" y="35041"/>
                    <a:pt x="25935" y="80644"/>
                  </a:cubicBezTo>
                  <a:lnTo>
                    <a:pt x="0" y="388156"/>
                  </a:lnTo>
                  <a:close/>
                </a:path>
              </a:pathLst>
            </a:custGeom>
            <a:solidFill>
              <a:srgbClr val="007573"/>
            </a:solidFill>
            <a:ln w="0" cap="flat">
              <a:noFill/>
              <a:prstDash val="solid"/>
              <a:miter/>
            </a:ln>
          </p:spPr>
          <p:txBody>
            <a:bodyPr rtlCol="0" anchor="ctr"/>
            <a:lstStyle/>
            <a:p>
              <a:endParaRPr lang="en-ES"/>
            </a:p>
          </p:txBody>
        </p:sp>
        <p:sp>
          <p:nvSpPr>
            <p:cNvPr id="111" name="Freeform 110">
              <a:extLst>
                <a:ext uri="{FF2B5EF4-FFF2-40B4-BE49-F238E27FC236}">
                  <a16:creationId xmlns:a16="http://schemas.microsoft.com/office/drawing/2014/main" id="{23DA6A70-AA12-2B59-C338-1EC05CE47A0D}"/>
                </a:ext>
              </a:extLst>
            </p:cNvPr>
            <p:cNvSpPr/>
            <p:nvPr/>
          </p:nvSpPr>
          <p:spPr>
            <a:xfrm>
              <a:off x="5437846" y="3486278"/>
              <a:ext cx="46307" cy="46339"/>
            </a:xfrm>
            <a:custGeom>
              <a:avLst/>
              <a:gdLst>
                <a:gd name="connsiteX0" fmla="*/ 46307 w 46307"/>
                <a:gd name="connsiteY0" fmla="*/ 23170 h 46339"/>
                <a:gd name="connsiteX1" fmla="*/ 23154 w 46307"/>
                <a:gd name="connsiteY1" fmla="*/ 46340 h 46339"/>
                <a:gd name="connsiteX2" fmla="*/ 0 w 46307"/>
                <a:gd name="connsiteY2" fmla="*/ 23170 h 46339"/>
                <a:gd name="connsiteX3" fmla="*/ 23154 w 46307"/>
                <a:gd name="connsiteY3" fmla="*/ 0 h 46339"/>
                <a:gd name="connsiteX4" fmla="*/ 46307 w 46307"/>
                <a:gd name="connsiteY4" fmla="*/ 23170 h 4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7" h="46339">
                  <a:moveTo>
                    <a:pt x="46307" y="23170"/>
                  </a:moveTo>
                  <a:cubicBezTo>
                    <a:pt x="46307" y="35966"/>
                    <a:pt x="35941" y="46340"/>
                    <a:pt x="23154" y="46340"/>
                  </a:cubicBezTo>
                  <a:cubicBezTo>
                    <a:pt x="10366" y="46340"/>
                    <a:pt x="0" y="35966"/>
                    <a:pt x="0" y="23170"/>
                  </a:cubicBezTo>
                  <a:cubicBezTo>
                    <a:pt x="0" y="10373"/>
                    <a:pt x="10366" y="0"/>
                    <a:pt x="23154" y="0"/>
                  </a:cubicBezTo>
                  <a:cubicBezTo>
                    <a:pt x="35941" y="0"/>
                    <a:pt x="46307" y="10373"/>
                    <a:pt x="46307" y="23170"/>
                  </a:cubicBezTo>
                  <a:close/>
                </a:path>
              </a:pathLst>
            </a:custGeom>
            <a:solidFill>
              <a:srgbClr val="C227B9"/>
            </a:solidFill>
            <a:ln w="0" cap="flat">
              <a:noFill/>
              <a:prstDash val="solid"/>
              <a:miter/>
            </a:ln>
          </p:spPr>
          <p:txBody>
            <a:bodyPr rtlCol="0" anchor="ctr"/>
            <a:lstStyle/>
            <a:p>
              <a:endParaRPr lang="en-ES"/>
            </a:p>
          </p:txBody>
        </p:sp>
      </p:grpSp>
      <p:grpSp>
        <p:nvGrpSpPr>
          <p:cNvPr id="145" name="Group 144">
            <a:extLst>
              <a:ext uri="{FF2B5EF4-FFF2-40B4-BE49-F238E27FC236}">
                <a16:creationId xmlns:a16="http://schemas.microsoft.com/office/drawing/2014/main" id="{159CDF16-EDF1-B83A-8C9F-064AF6BE6612}"/>
              </a:ext>
            </a:extLst>
          </p:cNvPr>
          <p:cNvGrpSpPr/>
          <p:nvPr/>
        </p:nvGrpSpPr>
        <p:grpSpPr>
          <a:xfrm rot="686448">
            <a:off x="8267700" y="3492500"/>
            <a:ext cx="704879" cy="817371"/>
            <a:chOff x="6229321" y="3382055"/>
            <a:chExt cx="179829" cy="208528"/>
          </a:xfrm>
        </p:grpSpPr>
        <p:sp>
          <p:nvSpPr>
            <p:cNvPr id="146" name="Freeform 145">
              <a:extLst>
                <a:ext uri="{FF2B5EF4-FFF2-40B4-BE49-F238E27FC236}">
                  <a16:creationId xmlns:a16="http://schemas.microsoft.com/office/drawing/2014/main" id="{5E21A133-7D6A-E89D-17E2-EC42FE33CE4A}"/>
                </a:ext>
              </a:extLst>
            </p:cNvPr>
            <p:cNvSpPr/>
            <p:nvPr/>
          </p:nvSpPr>
          <p:spPr>
            <a:xfrm>
              <a:off x="6293710" y="3382055"/>
              <a:ext cx="51297" cy="46175"/>
            </a:xfrm>
            <a:custGeom>
              <a:avLst/>
              <a:gdLst>
                <a:gd name="connsiteX0" fmla="*/ 51298 w 51297"/>
                <a:gd name="connsiteY0" fmla="*/ 0 h 46175"/>
                <a:gd name="connsiteX1" fmla="*/ 24053 w 51297"/>
                <a:gd name="connsiteY1" fmla="*/ 46176 h 46175"/>
                <a:gd name="connsiteX2" fmla="*/ 0 w 51297"/>
                <a:gd name="connsiteY2" fmla="*/ 8597 h 46175"/>
                <a:gd name="connsiteX3" fmla="*/ 51298 w 51297"/>
                <a:gd name="connsiteY3" fmla="*/ 0 h 46175"/>
              </a:gdLst>
              <a:ahLst/>
              <a:cxnLst>
                <a:cxn ang="0">
                  <a:pos x="connsiteX0" y="connsiteY0"/>
                </a:cxn>
                <a:cxn ang="0">
                  <a:pos x="connsiteX1" y="connsiteY1"/>
                </a:cxn>
                <a:cxn ang="0">
                  <a:pos x="connsiteX2" y="connsiteY2"/>
                </a:cxn>
                <a:cxn ang="0">
                  <a:pos x="connsiteX3" y="connsiteY3"/>
                </a:cxn>
              </a:cxnLst>
              <a:rect l="l" t="t" r="r" b="b"/>
              <a:pathLst>
                <a:path w="51297" h="46175">
                  <a:moveTo>
                    <a:pt x="51298" y="0"/>
                  </a:moveTo>
                  <a:lnTo>
                    <a:pt x="24053" y="46176"/>
                  </a:lnTo>
                  <a:lnTo>
                    <a:pt x="0" y="8597"/>
                  </a:lnTo>
                  <a:lnTo>
                    <a:pt x="51298" y="0"/>
                  </a:lnTo>
                  <a:close/>
                </a:path>
              </a:pathLst>
            </a:custGeom>
            <a:solidFill>
              <a:srgbClr val="007573"/>
            </a:solidFill>
            <a:ln w="0" cap="flat">
              <a:noFill/>
              <a:prstDash val="solid"/>
              <a:miter/>
            </a:ln>
          </p:spPr>
          <p:txBody>
            <a:bodyPr rtlCol="0" anchor="ctr"/>
            <a:lstStyle/>
            <a:p>
              <a:endParaRPr lang="en-ES"/>
            </a:p>
          </p:txBody>
        </p:sp>
        <p:sp>
          <p:nvSpPr>
            <p:cNvPr id="147" name="Freeform 146">
              <a:extLst>
                <a:ext uri="{FF2B5EF4-FFF2-40B4-BE49-F238E27FC236}">
                  <a16:creationId xmlns:a16="http://schemas.microsoft.com/office/drawing/2014/main" id="{F778D0B1-897A-04A5-2721-8B9C6FBE6A5A}"/>
                </a:ext>
              </a:extLst>
            </p:cNvPr>
            <p:cNvSpPr/>
            <p:nvPr/>
          </p:nvSpPr>
          <p:spPr>
            <a:xfrm>
              <a:off x="6229321" y="3412184"/>
              <a:ext cx="179829" cy="178399"/>
            </a:xfrm>
            <a:custGeom>
              <a:avLst/>
              <a:gdLst>
                <a:gd name="connsiteX0" fmla="*/ 179829 w 179829"/>
                <a:gd name="connsiteY0" fmla="*/ 126984 h 178399"/>
                <a:gd name="connsiteX1" fmla="*/ 89915 w 179829"/>
                <a:gd name="connsiteY1" fmla="*/ 178400 h 178399"/>
                <a:gd name="connsiteX2" fmla="*/ 0 w 179829"/>
                <a:gd name="connsiteY2" fmla="*/ 126984 h 178399"/>
                <a:gd name="connsiteX3" fmla="*/ 89915 w 179829"/>
                <a:gd name="connsiteY3" fmla="*/ 0 h 178399"/>
                <a:gd name="connsiteX4" fmla="*/ 179829 w 179829"/>
                <a:gd name="connsiteY4" fmla="*/ 126984 h 17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29" h="178399">
                  <a:moveTo>
                    <a:pt x="179829" y="126984"/>
                  </a:moveTo>
                  <a:cubicBezTo>
                    <a:pt x="179829" y="176680"/>
                    <a:pt x="117895" y="178400"/>
                    <a:pt x="89915" y="178400"/>
                  </a:cubicBezTo>
                  <a:cubicBezTo>
                    <a:pt x="61934" y="178400"/>
                    <a:pt x="0" y="176680"/>
                    <a:pt x="0" y="126984"/>
                  </a:cubicBezTo>
                  <a:cubicBezTo>
                    <a:pt x="0" y="77287"/>
                    <a:pt x="51053" y="0"/>
                    <a:pt x="89915" y="0"/>
                  </a:cubicBezTo>
                  <a:cubicBezTo>
                    <a:pt x="128777" y="0"/>
                    <a:pt x="179829" y="77287"/>
                    <a:pt x="179829" y="126984"/>
                  </a:cubicBezTo>
                  <a:close/>
                </a:path>
              </a:pathLst>
            </a:custGeom>
            <a:solidFill>
              <a:srgbClr val="007573"/>
            </a:solidFill>
            <a:ln w="0" cap="flat">
              <a:noFill/>
              <a:prstDash val="solid"/>
              <a:miter/>
            </a:ln>
          </p:spPr>
          <p:txBody>
            <a:bodyPr rtlCol="0" anchor="ctr"/>
            <a:lstStyle/>
            <a:p>
              <a:endParaRPr lang="en-ES"/>
            </a:p>
          </p:txBody>
        </p:sp>
        <p:sp>
          <p:nvSpPr>
            <p:cNvPr id="148" name="Freeform 147">
              <a:extLst>
                <a:ext uri="{FF2B5EF4-FFF2-40B4-BE49-F238E27FC236}">
                  <a16:creationId xmlns:a16="http://schemas.microsoft.com/office/drawing/2014/main" id="{7A0F2C03-D723-83C7-E457-45B67E4A1510}"/>
                </a:ext>
              </a:extLst>
            </p:cNvPr>
            <p:cNvSpPr/>
            <p:nvPr/>
          </p:nvSpPr>
          <p:spPr>
            <a:xfrm>
              <a:off x="6297964" y="3459015"/>
              <a:ext cx="42543" cy="84737"/>
            </a:xfrm>
            <a:custGeom>
              <a:avLst/>
              <a:gdLst>
                <a:gd name="connsiteX0" fmla="*/ 0 w 42543"/>
                <a:gd name="connsiteY0" fmla="*/ 67299 h 84737"/>
                <a:gd name="connsiteX1" fmla="*/ 6382 w 42543"/>
                <a:gd name="connsiteY1" fmla="*/ 57474 h 84737"/>
                <a:gd name="connsiteX2" fmla="*/ 20536 w 42543"/>
                <a:gd name="connsiteY2" fmla="*/ 63287 h 84737"/>
                <a:gd name="connsiteX3" fmla="*/ 28635 w 42543"/>
                <a:gd name="connsiteY3" fmla="*/ 56410 h 84737"/>
                <a:gd name="connsiteX4" fmla="*/ 2454 w 42543"/>
                <a:gd name="connsiteY4" fmla="*/ 28491 h 84737"/>
                <a:gd name="connsiteX5" fmla="*/ 22990 w 42543"/>
                <a:gd name="connsiteY5" fmla="*/ 9661 h 84737"/>
                <a:gd name="connsiteX6" fmla="*/ 41807 w 42543"/>
                <a:gd name="connsiteY6" fmla="*/ 18094 h 84737"/>
                <a:gd name="connsiteX7" fmla="*/ 34526 w 42543"/>
                <a:gd name="connsiteY7" fmla="*/ 26445 h 84737"/>
                <a:gd name="connsiteX8" fmla="*/ 23726 w 42543"/>
                <a:gd name="connsiteY8" fmla="*/ 21450 h 84737"/>
                <a:gd name="connsiteX9" fmla="*/ 16363 w 42543"/>
                <a:gd name="connsiteY9" fmla="*/ 27836 h 84737"/>
                <a:gd name="connsiteX10" fmla="*/ 42544 w 42543"/>
                <a:gd name="connsiteY10" fmla="*/ 55428 h 84737"/>
                <a:gd name="connsiteX11" fmla="*/ 20536 w 42543"/>
                <a:gd name="connsiteY11" fmla="*/ 75077 h 84737"/>
                <a:gd name="connsiteX12" fmla="*/ 82 w 42543"/>
                <a:gd name="connsiteY12" fmla="*/ 67299 h 84737"/>
                <a:gd name="connsiteX13" fmla="*/ 17427 w 42543"/>
                <a:gd name="connsiteY13" fmla="*/ 0 h 84737"/>
                <a:gd name="connsiteX14" fmla="*/ 27081 w 42543"/>
                <a:gd name="connsiteY14" fmla="*/ 0 h 84737"/>
                <a:gd name="connsiteX15" fmla="*/ 27081 w 42543"/>
                <a:gd name="connsiteY15" fmla="*/ 14246 h 84737"/>
                <a:gd name="connsiteX16" fmla="*/ 17427 w 42543"/>
                <a:gd name="connsiteY16" fmla="*/ 14246 h 84737"/>
                <a:gd name="connsiteX17" fmla="*/ 17427 w 42543"/>
                <a:gd name="connsiteY17" fmla="*/ 0 h 84737"/>
                <a:gd name="connsiteX18" fmla="*/ 17427 w 42543"/>
                <a:gd name="connsiteY18" fmla="*/ 69100 h 84737"/>
                <a:gd name="connsiteX19" fmla="*/ 27081 w 42543"/>
                <a:gd name="connsiteY19" fmla="*/ 69100 h 84737"/>
                <a:gd name="connsiteX20" fmla="*/ 27081 w 42543"/>
                <a:gd name="connsiteY20" fmla="*/ 84738 h 84737"/>
                <a:gd name="connsiteX21" fmla="*/ 17427 w 42543"/>
                <a:gd name="connsiteY21" fmla="*/ 84738 h 84737"/>
                <a:gd name="connsiteX22" fmla="*/ 17427 w 42543"/>
                <a:gd name="connsiteY22" fmla="*/ 69100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43" h="84737">
                  <a:moveTo>
                    <a:pt x="0" y="67299"/>
                  </a:moveTo>
                  <a:lnTo>
                    <a:pt x="6382" y="57474"/>
                  </a:lnTo>
                  <a:cubicBezTo>
                    <a:pt x="11454" y="61322"/>
                    <a:pt x="15790" y="63287"/>
                    <a:pt x="20536" y="63287"/>
                  </a:cubicBezTo>
                  <a:cubicBezTo>
                    <a:pt x="26181" y="63287"/>
                    <a:pt x="28635" y="60995"/>
                    <a:pt x="28635" y="56410"/>
                  </a:cubicBezTo>
                  <a:cubicBezTo>
                    <a:pt x="28635" y="46176"/>
                    <a:pt x="2454" y="46422"/>
                    <a:pt x="2454" y="28491"/>
                  </a:cubicBezTo>
                  <a:cubicBezTo>
                    <a:pt x="2454" y="16948"/>
                    <a:pt x="10391" y="9661"/>
                    <a:pt x="22990" y="9661"/>
                  </a:cubicBezTo>
                  <a:cubicBezTo>
                    <a:pt x="31499" y="9661"/>
                    <a:pt x="37226" y="13181"/>
                    <a:pt x="41807" y="18094"/>
                  </a:cubicBezTo>
                  <a:lnTo>
                    <a:pt x="34526" y="26445"/>
                  </a:lnTo>
                  <a:cubicBezTo>
                    <a:pt x="30926" y="23170"/>
                    <a:pt x="27899" y="21450"/>
                    <a:pt x="23726" y="21450"/>
                  </a:cubicBezTo>
                  <a:cubicBezTo>
                    <a:pt x="18981" y="21450"/>
                    <a:pt x="16363" y="23334"/>
                    <a:pt x="16363" y="27836"/>
                  </a:cubicBezTo>
                  <a:cubicBezTo>
                    <a:pt x="16363" y="37252"/>
                    <a:pt x="42544" y="36433"/>
                    <a:pt x="42544" y="55428"/>
                  </a:cubicBezTo>
                  <a:cubicBezTo>
                    <a:pt x="42544" y="66808"/>
                    <a:pt x="35017" y="75077"/>
                    <a:pt x="20536" y="75077"/>
                  </a:cubicBezTo>
                  <a:cubicBezTo>
                    <a:pt x="14318" y="75077"/>
                    <a:pt x="5645" y="72375"/>
                    <a:pt x="82" y="67299"/>
                  </a:cubicBezTo>
                  <a:close/>
                  <a:moveTo>
                    <a:pt x="17427" y="0"/>
                  </a:moveTo>
                  <a:lnTo>
                    <a:pt x="27081" y="0"/>
                  </a:lnTo>
                  <a:lnTo>
                    <a:pt x="27081" y="14246"/>
                  </a:lnTo>
                  <a:lnTo>
                    <a:pt x="17427" y="14246"/>
                  </a:lnTo>
                  <a:lnTo>
                    <a:pt x="17427" y="0"/>
                  </a:lnTo>
                  <a:close/>
                  <a:moveTo>
                    <a:pt x="17427" y="69100"/>
                  </a:moveTo>
                  <a:lnTo>
                    <a:pt x="27081" y="69100"/>
                  </a:lnTo>
                  <a:lnTo>
                    <a:pt x="27081" y="84738"/>
                  </a:lnTo>
                  <a:lnTo>
                    <a:pt x="17427" y="84738"/>
                  </a:lnTo>
                  <a:lnTo>
                    <a:pt x="17427" y="69100"/>
                  </a:lnTo>
                  <a:close/>
                </a:path>
              </a:pathLst>
            </a:custGeom>
            <a:solidFill>
              <a:srgbClr val="FFFFFF"/>
            </a:solidFill>
            <a:ln w="0" cap="flat">
              <a:noFill/>
              <a:prstDash val="solid"/>
              <a:miter/>
            </a:ln>
          </p:spPr>
          <p:txBody>
            <a:bodyPr rtlCol="0" anchor="ctr"/>
            <a:lstStyle/>
            <a:p>
              <a:endParaRPr lang="en-ES"/>
            </a:p>
          </p:txBody>
        </p:sp>
        <p:grpSp>
          <p:nvGrpSpPr>
            <p:cNvPr id="149" name="Graphic 113">
              <a:extLst>
                <a:ext uri="{FF2B5EF4-FFF2-40B4-BE49-F238E27FC236}">
                  <a16:creationId xmlns:a16="http://schemas.microsoft.com/office/drawing/2014/main" id="{9F241B6E-7A6E-7B7E-E54A-828BD556F638}"/>
                </a:ext>
              </a:extLst>
            </p:cNvPr>
            <p:cNvGrpSpPr/>
            <p:nvPr/>
          </p:nvGrpSpPr>
          <p:grpSpPr>
            <a:xfrm>
              <a:off x="6299601" y="3405711"/>
              <a:ext cx="37634" cy="38648"/>
              <a:chOff x="6299601" y="3405711"/>
              <a:chExt cx="37634" cy="38648"/>
            </a:xfrm>
            <a:solidFill>
              <a:srgbClr val="004750"/>
            </a:solidFill>
          </p:grpSpPr>
          <p:sp>
            <p:nvSpPr>
              <p:cNvPr id="150" name="Freeform 149">
                <a:extLst>
                  <a:ext uri="{FF2B5EF4-FFF2-40B4-BE49-F238E27FC236}">
                    <a16:creationId xmlns:a16="http://schemas.microsoft.com/office/drawing/2014/main" id="{7F2D9033-73C4-B941-6389-0D4E22F01F86}"/>
                  </a:ext>
                </a:extLst>
              </p:cNvPr>
              <p:cNvSpPr/>
              <p:nvPr/>
            </p:nvSpPr>
            <p:spPr>
              <a:xfrm>
                <a:off x="6299601" y="3410956"/>
                <a:ext cx="18490" cy="33403"/>
              </a:xfrm>
              <a:custGeom>
                <a:avLst/>
                <a:gdLst>
                  <a:gd name="connsiteX0" fmla="*/ 4827 w 18490"/>
                  <a:gd name="connsiteY0" fmla="*/ 33404 h 33403"/>
                  <a:gd name="connsiteX1" fmla="*/ 0 w 18490"/>
                  <a:gd name="connsiteY1" fmla="*/ 32585 h 33403"/>
                  <a:gd name="connsiteX2" fmla="*/ 409 w 18490"/>
                  <a:gd name="connsiteY2" fmla="*/ 30129 h 33403"/>
                  <a:gd name="connsiteX3" fmla="*/ 4091 w 18490"/>
                  <a:gd name="connsiteY3" fmla="*/ 14328 h 33403"/>
                  <a:gd name="connsiteX4" fmla="*/ 14399 w 18490"/>
                  <a:gd name="connsiteY4" fmla="*/ 901 h 33403"/>
                  <a:gd name="connsiteX5" fmla="*/ 16690 w 18490"/>
                  <a:gd name="connsiteY5" fmla="*/ 0 h 33403"/>
                  <a:gd name="connsiteX6" fmla="*/ 18490 w 18490"/>
                  <a:gd name="connsiteY6" fmla="*/ 4585 h 33403"/>
                  <a:gd name="connsiteX7" fmla="*/ 16199 w 18490"/>
                  <a:gd name="connsiteY7" fmla="*/ 5485 h 33403"/>
                  <a:gd name="connsiteX8" fmla="*/ 8672 w 18490"/>
                  <a:gd name="connsiteY8" fmla="*/ 16047 h 33403"/>
                  <a:gd name="connsiteX9" fmla="*/ 5236 w 18490"/>
                  <a:gd name="connsiteY9" fmla="*/ 30948 h 33403"/>
                  <a:gd name="connsiteX10" fmla="*/ 4827 w 18490"/>
                  <a:gd name="connsiteY10" fmla="*/ 33404 h 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0" h="33403">
                    <a:moveTo>
                      <a:pt x="4827" y="33404"/>
                    </a:moveTo>
                    <a:lnTo>
                      <a:pt x="0" y="32585"/>
                    </a:lnTo>
                    <a:lnTo>
                      <a:pt x="409" y="30129"/>
                    </a:lnTo>
                    <a:cubicBezTo>
                      <a:pt x="1391" y="24234"/>
                      <a:pt x="2291" y="19322"/>
                      <a:pt x="4091" y="14328"/>
                    </a:cubicBezTo>
                    <a:cubicBezTo>
                      <a:pt x="6136" y="8678"/>
                      <a:pt x="8836" y="3111"/>
                      <a:pt x="14399" y="901"/>
                    </a:cubicBezTo>
                    <a:lnTo>
                      <a:pt x="16690" y="0"/>
                    </a:lnTo>
                    <a:lnTo>
                      <a:pt x="18490" y="4585"/>
                    </a:lnTo>
                    <a:lnTo>
                      <a:pt x="16199" y="5485"/>
                    </a:lnTo>
                    <a:cubicBezTo>
                      <a:pt x="12599" y="6877"/>
                      <a:pt x="10636" y="10725"/>
                      <a:pt x="8672" y="16047"/>
                    </a:cubicBezTo>
                    <a:cubicBezTo>
                      <a:pt x="6873" y="20959"/>
                      <a:pt x="6054" y="26281"/>
                      <a:pt x="5236" y="30948"/>
                    </a:cubicBezTo>
                    <a:lnTo>
                      <a:pt x="4827" y="33404"/>
                    </a:lnTo>
                    <a:close/>
                  </a:path>
                </a:pathLst>
              </a:custGeom>
              <a:solidFill>
                <a:srgbClr val="004750"/>
              </a:solidFill>
              <a:ln w="0" cap="flat">
                <a:noFill/>
                <a:prstDash val="solid"/>
                <a:miter/>
              </a:ln>
            </p:spPr>
            <p:txBody>
              <a:bodyPr rtlCol="0" anchor="ctr"/>
              <a:lstStyle/>
              <a:p>
                <a:endParaRPr lang="en-ES"/>
              </a:p>
            </p:txBody>
          </p:sp>
          <p:sp>
            <p:nvSpPr>
              <p:cNvPr id="151" name="Freeform 150">
                <a:extLst>
                  <a:ext uri="{FF2B5EF4-FFF2-40B4-BE49-F238E27FC236}">
                    <a16:creationId xmlns:a16="http://schemas.microsoft.com/office/drawing/2014/main" id="{3DB56009-9C35-9402-2A68-E8B71C57608D}"/>
                  </a:ext>
                </a:extLst>
              </p:cNvPr>
              <p:cNvSpPr/>
              <p:nvPr/>
            </p:nvSpPr>
            <p:spPr>
              <a:xfrm>
                <a:off x="6319154" y="3411038"/>
                <a:ext cx="18080" cy="24561"/>
              </a:xfrm>
              <a:custGeom>
                <a:avLst/>
                <a:gdLst>
                  <a:gd name="connsiteX0" fmla="*/ 13418 w 18080"/>
                  <a:gd name="connsiteY0" fmla="*/ 24562 h 24561"/>
                  <a:gd name="connsiteX1" fmla="*/ 12926 w 18080"/>
                  <a:gd name="connsiteY1" fmla="*/ 22187 h 24561"/>
                  <a:gd name="connsiteX2" fmla="*/ 9408 w 18080"/>
                  <a:gd name="connsiteY2" fmla="*/ 11953 h 24561"/>
                  <a:gd name="connsiteX3" fmla="*/ 2454 w 18080"/>
                  <a:gd name="connsiteY3" fmla="*/ 5322 h 24561"/>
                  <a:gd name="connsiteX4" fmla="*/ 0 w 18080"/>
                  <a:gd name="connsiteY4" fmla="*/ 4585 h 24561"/>
                  <a:gd name="connsiteX5" fmla="*/ 1636 w 18080"/>
                  <a:gd name="connsiteY5" fmla="*/ 0 h 24561"/>
                  <a:gd name="connsiteX6" fmla="*/ 3927 w 18080"/>
                  <a:gd name="connsiteY6" fmla="*/ 819 h 24561"/>
                  <a:gd name="connsiteX7" fmla="*/ 13581 w 18080"/>
                  <a:gd name="connsiteY7" fmla="*/ 9579 h 24561"/>
                  <a:gd name="connsiteX8" fmla="*/ 17590 w 18080"/>
                  <a:gd name="connsiteY8" fmla="*/ 21205 h 24561"/>
                  <a:gd name="connsiteX9" fmla="*/ 18081 w 18080"/>
                  <a:gd name="connsiteY9" fmla="*/ 23579 h 24561"/>
                  <a:gd name="connsiteX10" fmla="*/ 13336 w 18080"/>
                  <a:gd name="connsiteY10" fmla="*/ 24562 h 2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80" h="24561">
                    <a:moveTo>
                      <a:pt x="13418" y="24562"/>
                    </a:moveTo>
                    <a:lnTo>
                      <a:pt x="12926" y="22187"/>
                    </a:lnTo>
                    <a:cubicBezTo>
                      <a:pt x="12108" y="18421"/>
                      <a:pt x="11209" y="15228"/>
                      <a:pt x="9408" y="11953"/>
                    </a:cubicBezTo>
                    <a:cubicBezTo>
                      <a:pt x="7527" y="8597"/>
                      <a:pt x="5400" y="6386"/>
                      <a:pt x="2454" y="5322"/>
                    </a:cubicBezTo>
                    <a:lnTo>
                      <a:pt x="0" y="4585"/>
                    </a:lnTo>
                    <a:lnTo>
                      <a:pt x="1636" y="0"/>
                    </a:lnTo>
                    <a:lnTo>
                      <a:pt x="3927" y="819"/>
                    </a:lnTo>
                    <a:cubicBezTo>
                      <a:pt x="7936" y="2292"/>
                      <a:pt x="11209" y="5240"/>
                      <a:pt x="13581" y="9579"/>
                    </a:cubicBezTo>
                    <a:cubicBezTo>
                      <a:pt x="15708" y="13427"/>
                      <a:pt x="16690" y="17029"/>
                      <a:pt x="17590" y="21205"/>
                    </a:cubicBezTo>
                    <a:lnTo>
                      <a:pt x="18081" y="23579"/>
                    </a:lnTo>
                    <a:lnTo>
                      <a:pt x="13336" y="24562"/>
                    </a:lnTo>
                    <a:close/>
                  </a:path>
                </a:pathLst>
              </a:custGeom>
              <a:solidFill>
                <a:srgbClr val="004750"/>
              </a:solidFill>
              <a:ln w="0" cap="flat">
                <a:noFill/>
                <a:prstDash val="solid"/>
                <a:miter/>
              </a:ln>
            </p:spPr>
            <p:txBody>
              <a:bodyPr rtlCol="0" anchor="ctr"/>
              <a:lstStyle/>
              <a:p>
                <a:endParaRPr lang="en-ES"/>
              </a:p>
            </p:txBody>
          </p:sp>
          <p:grpSp>
            <p:nvGrpSpPr>
              <p:cNvPr id="152" name="Graphic 113">
                <a:extLst>
                  <a:ext uri="{FF2B5EF4-FFF2-40B4-BE49-F238E27FC236}">
                    <a16:creationId xmlns:a16="http://schemas.microsoft.com/office/drawing/2014/main" id="{D79F9ACA-54D7-DAAA-3B61-9AB6B889B5F2}"/>
                  </a:ext>
                </a:extLst>
              </p:cNvPr>
              <p:cNvGrpSpPr/>
              <p:nvPr/>
            </p:nvGrpSpPr>
            <p:grpSpPr>
              <a:xfrm>
                <a:off x="6302787" y="3405711"/>
                <a:ext cx="29871" cy="11630"/>
                <a:chOff x="6302787" y="3405711"/>
                <a:chExt cx="29871" cy="11630"/>
              </a:xfrm>
              <a:solidFill>
                <a:srgbClr val="004750"/>
              </a:solidFill>
            </p:grpSpPr>
            <p:sp>
              <p:nvSpPr>
                <p:cNvPr id="153" name="Freeform 152">
                  <a:extLst>
                    <a:ext uri="{FF2B5EF4-FFF2-40B4-BE49-F238E27FC236}">
                      <a16:creationId xmlns:a16="http://schemas.microsoft.com/office/drawing/2014/main" id="{9E306502-B125-8BA9-5926-02ACF54E5166}"/>
                    </a:ext>
                  </a:extLst>
                </p:cNvPr>
                <p:cNvSpPr/>
                <p:nvPr/>
              </p:nvSpPr>
              <p:spPr>
                <a:xfrm>
                  <a:off x="6302787" y="3405711"/>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sp>
              <p:nvSpPr>
                <p:cNvPr id="154" name="Freeform 153">
                  <a:extLst>
                    <a:ext uri="{FF2B5EF4-FFF2-40B4-BE49-F238E27FC236}">
                      <a16:creationId xmlns:a16="http://schemas.microsoft.com/office/drawing/2014/main" id="{E171339E-300D-98D4-475F-34F74143307F}"/>
                    </a:ext>
                  </a:extLst>
                </p:cNvPr>
                <p:cNvSpPr/>
                <p:nvPr/>
              </p:nvSpPr>
              <p:spPr>
                <a:xfrm>
                  <a:off x="6302787" y="3410624"/>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grpSp>
        </p:grpSp>
      </p:grpSp>
      <p:grpSp>
        <p:nvGrpSpPr>
          <p:cNvPr id="134" name="Group 133">
            <a:extLst>
              <a:ext uri="{FF2B5EF4-FFF2-40B4-BE49-F238E27FC236}">
                <a16:creationId xmlns:a16="http://schemas.microsoft.com/office/drawing/2014/main" id="{285E2173-F821-05C6-068D-A0AAE03223DA}"/>
              </a:ext>
            </a:extLst>
          </p:cNvPr>
          <p:cNvGrpSpPr/>
          <p:nvPr/>
        </p:nvGrpSpPr>
        <p:grpSpPr>
          <a:xfrm rot="686448">
            <a:off x="8534385" y="4080555"/>
            <a:ext cx="704879" cy="817371"/>
            <a:chOff x="6229321" y="3382055"/>
            <a:chExt cx="179829" cy="208528"/>
          </a:xfrm>
        </p:grpSpPr>
        <p:sp>
          <p:nvSpPr>
            <p:cNvPr id="125" name="Freeform 124">
              <a:extLst>
                <a:ext uri="{FF2B5EF4-FFF2-40B4-BE49-F238E27FC236}">
                  <a16:creationId xmlns:a16="http://schemas.microsoft.com/office/drawing/2014/main" id="{58C39BD8-DF9E-62E9-44EA-F2C2FE80949E}"/>
                </a:ext>
              </a:extLst>
            </p:cNvPr>
            <p:cNvSpPr/>
            <p:nvPr/>
          </p:nvSpPr>
          <p:spPr>
            <a:xfrm>
              <a:off x="6293710" y="3382055"/>
              <a:ext cx="51297" cy="46175"/>
            </a:xfrm>
            <a:custGeom>
              <a:avLst/>
              <a:gdLst>
                <a:gd name="connsiteX0" fmla="*/ 51298 w 51297"/>
                <a:gd name="connsiteY0" fmla="*/ 0 h 46175"/>
                <a:gd name="connsiteX1" fmla="*/ 24053 w 51297"/>
                <a:gd name="connsiteY1" fmla="*/ 46176 h 46175"/>
                <a:gd name="connsiteX2" fmla="*/ 0 w 51297"/>
                <a:gd name="connsiteY2" fmla="*/ 8597 h 46175"/>
                <a:gd name="connsiteX3" fmla="*/ 51298 w 51297"/>
                <a:gd name="connsiteY3" fmla="*/ 0 h 46175"/>
              </a:gdLst>
              <a:ahLst/>
              <a:cxnLst>
                <a:cxn ang="0">
                  <a:pos x="connsiteX0" y="connsiteY0"/>
                </a:cxn>
                <a:cxn ang="0">
                  <a:pos x="connsiteX1" y="connsiteY1"/>
                </a:cxn>
                <a:cxn ang="0">
                  <a:pos x="connsiteX2" y="connsiteY2"/>
                </a:cxn>
                <a:cxn ang="0">
                  <a:pos x="connsiteX3" y="connsiteY3"/>
                </a:cxn>
              </a:cxnLst>
              <a:rect l="l" t="t" r="r" b="b"/>
              <a:pathLst>
                <a:path w="51297" h="46175">
                  <a:moveTo>
                    <a:pt x="51298" y="0"/>
                  </a:moveTo>
                  <a:lnTo>
                    <a:pt x="24053" y="46176"/>
                  </a:lnTo>
                  <a:lnTo>
                    <a:pt x="0" y="8597"/>
                  </a:lnTo>
                  <a:lnTo>
                    <a:pt x="51298" y="0"/>
                  </a:lnTo>
                  <a:close/>
                </a:path>
              </a:pathLst>
            </a:custGeom>
            <a:solidFill>
              <a:srgbClr val="007573"/>
            </a:solidFill>
            <a:ln w="0" cap="flat">
              <a:noFill/>
              <a:prstDash val="solid"/>
              <a:miter/>
            </a:ln>
          </p:spPr>
          <p:txBody>
            <a:bodyPr rtlCol="0" anchor="ctr"/>
            <a:lstStyle/>
            <a:p>
              <a:endParaRPr lang="en-ES"/>
            </a:p>
          </p:txBody>
        </p:sp>
        <p:sp>
          <p:nvSpPr>
            <p:cNvPr id="126" name="Freeform 125">
              <a:extLst>
                <a:ext uri="{FF2B5EF4-FFF2-40B4-BE49-F238E27FC236}">
                  <a16:creationId xmlns:a16="http://schemas.microsoft.com/office/drawing/2014/main" id="{3831D879-8CF8-7FB9-58ED-A85086FCD893}"/>
                </a:ext>
              </a:extLst>
            </p:cNvPr>
            <p:cNvSpPr/>
            <p:nvPr/>
          </p:nvSpPr>
          <p:spPr>
            <a:xfrm>
              <a:off x="6229321" y="3412184"/>
              <a:ext cx="179829" cy="178399"/>
            </a:xfrm>
            <a:custGeom>
              <a:avLst/>
              <a:gdLst>
                <a:gd name="connsiteX0" fmla="*/ 179829 w 179829"/>
                <a:gd name="connsiteY0" fmla="*/ 126984 h 178399"/>
                <a:gd name="connsiteX1" fmla="*/ 89915 w 179829"/>
                <a:gd name="connsiteY1" fmla="*/ 178400 h 178399"/>
                <a:gd name="connsiteX2" fmla="*/ 0 w 179829"/>
                <a:gd name="connsiteY2" fmla="*/ 126984 h 178399"/>
                <a:gd name="connsiteX3" fmla="*/ 89915 w 179829"/>
                <a:gd name="connsiteY3" fmla="*/ 0 h 178399"/>
                <a:gd name="connsiteX4" fmla="*/ 179829 w 179829"/>
                <a:gd name="connsiteY4" fmla="*/ 126984 h 17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29" h="178399">
                  <a:moveTo>
                    <a:pt x="179829" y="126984"/>
                  </a:moveTo>
                  <a:cubicBezTo>
                    <a:pt x="179829" y="176680"/>
                    <a:pt x="117895" y="178400"/>
                    <a:pt x="89915" y="178400"/>
                  </a:cubicBezTo>
                  <a:cubicBezTo>
                    <a:pt x="61934" y="178400"/>
                    <a:pt x="0" y="176680"/>
                    <a:pt x="0" y="126984"/>
                  </a:cubicBezTo>
                  <a:cubicBezTo>
                    <a:pt x="0" y="77287"/>
                    <a:pt x="51053" y="0"/>
                    <a:pt x="89915" y="0"/>
                  </a:cubicBezTo>
                  <a:cubicBezTo>
                    <a:pt x="128777" y="0"/>
                    <a:pt x="179829" y="77287"/>
                    <a:pt x="179829" y="126984"/>
                  </a:cubicBezTo>
                  <a:close/>
                </a:path>
              </a:pathLst>
            </a:custGeom>
            <a:solidFill>
              <a:srgbClr val="007573"/>
            </a:solidFill>
            <a:ln w="0" cap="flat">
              <a:noFill/>
              <a:prstDash val="solid"/>
              <a:miter/>
            </a:ln>
          </p:spPr>
          <p:txBody>
            <a:bodyPr rtlCol="0" anchor="ctr"/>
            <a:lstStyle/>
            <a:p>
              <a:endParaRPr lang="en-ES"/>
            </a:p>
          </p:txBody>
        </p:sp>
        <p:sp>
          <p:nvSpPr>
            <p:cNvPr id="127" name="Freeform 126">
              <a:extLst>
                <a:ext uri="{FF2B5EF4-FFF2-40B4-BE49-F238E27FC236}">
                  <a16:creationId xmlns:a16="http://schemas.microsoft.com/office/drawing/2014/main" id="{D8BCC995-EDB3-3EDA-BAD9-D6CF954F4BAF}"/>
                </a:ext>
              </a:extLst>
            </p:cNvPr>
            <p:cNvSpPr/>
            <p:nvPr/>
          </p:nvSpPr>
          <p:spPr>
            <a:xfrm>
              <a:off x="6297964" y="3459015"/>
              <a:ext cx="42543" cy="84737"/>
            </a:xfrm>
            <a:custGeom>
              <a:avLst/>
              <a:gdLst>
                <a:gd name="connsiteX0" fmla="*/ 0 w 42543"/>
                <a:gd name="connsiteY0" fmla="*/ 67299 h 84737"/>
                <a:gd name="connsiteX1" fmla="*/ 6382 w 42543"/>
                <a:gd name="connsiteY1" fmla="*/ 57474 h 84737"/>
                <a:gd name="connsiteX2" fmla="*/ 20536 w 42543"/>
                <a:gd name="connsiteY2" fmla="*/ 63287 h 84737"/>
                <a:gd name="connsiteX3" fmla="*/ 28635 w 42543"/>
                <a:gd name="connsiteY3" fmla="*/ 56410 h 84737"/>
                <a:gd name="connsiteX4" fmla="*/ 2454 w 42543"/>
                <a:gd name="connsiteY4" fmla="*/ 28491 h 84737"/>
                <a:gd name="connsiteX5" fmla="*/ 22990 w 42543"/>
                <a:gd name="connsiteY5" fmla="*/ 9661 h 84737"/>
                <a:gd name="connsiteX6" fmla="*/ 41807 w 42543"/>
                <a:gd name="connsiteY6" fmla="*/ 18094 h 84737"/>
                <a:gd name="connsiteX7" fmla="*/ 34526 w 42543"/>
                <a:gd name="connsiteY7" fmla="*/ 26445 h 84737"/>
                <a:gd name="connsiteX8" fmla="*/ 23726 w 42543"/>
                <a:gd name="connsiteY8" fmla="*/ 21450 h 84737"/>
                <a:gd name="connsiteX9" fmla="*/ 16363 w 42543"/>
                <a:gd name="connsiteY9" fmla="*/ 27836 h 84737"/>
                <a:gd name="connsiteX10" fmla="*/ 42544 w 42543"/>
                <a:gd name="connsiteY10" fmla="*/ 55428 h 84737"/>
                <a:gd name="connsiteX11" fmla="*/ 20536 w 42543"/>
                <a:gd name="connsiteY11" fmla="*/ 75077 h 84737"/>
                <a:gd name="connsiteX12" fmla="*/ 82 w 42543"/>
                <a:gd name="connsiteY12" fmla="*/ 67299 h 84737"/>
                <a:gd name="connsiteX13" fmla="*/ 17427 w 42543"/>
                <a:gd name="connsiteY13" fmla="*/ 0 h 84737"/>
                <a:gd name="connsiteX14" fmla="*/ 27081 w 42543"/>
                <a:gd name="connsiteY14" fmla="*/ 0 h 84737"/>
                <a:gd name="connsiteX15" fmla="*/ 27081 w 42543"/>
                <a:gd name="connsiteY15" fmla="*/ 14246 h 84737"/>
                <a:gd name="connsiteX16" fmla="*/ 17427 w 42543"/>
                <a:gd name="connsiteY16" fmla="*/ 14246 h 84737"/>
                <a:gd name="connsiteX17" fmla="*/ 17427 w 42543"/>
                <a:gd name="connsiteY17" fmla="*/ 0 h 84737"/>
                <a:gd name="connsiteX18" fmla="*/ 17427 w 42543"/>
                <a:gd name="connsiteY18" fmla="*/ 69100 h 84737"/>
                <a:gd name="connsiteX19" fmla="*/ 27081 w 42543"/>
                <a:gd name="connsiteY19" fmla="*/ 69100 h 84737"/>
                <a:gd name="connsiteX20" fmla="*/ 27081 w 42543"/>
                <a:gd name="connsiteY20" fmla="*/ 84738 h 84737"/>
                <a:gd name="connsiteX21" fmla="*/ 17427 w 42543"/>
                <a:gd name="connsiteY21" fmla="*/ 84738 h 84737"/>
                <a:gd name="connsiteX22" fmla="*/ 17427 w 42543"/>
                <a:gd name="connsiteY22" fmla="*/ 69100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43" h="84737">
                  <a:moveTo>
                    <a:pt x="0" y="67299"/>
                  </a:moveTo>
                  <a:lnTo>
                    <a:pt x="6382" y="57474"/>
                  </a:lnTo>
                  <a:cubicBezTo>
                    <a:pt x="11454" y="61322"/>
                    <a:pt x="15790" y="63287"/>
                    <a:pt x="20536" y="63287"/>
                  </a:cubicBezTo>
                  <a:cubicBezTo>
                    <a:pt x="26181" y="63287"/>
                    <a:pt x="28635" y="60995"/>
                    <a:pt x="28635" y="56410"/>
                  </a:cubicBezTo>
                  <a:cubicBezTo>
                    <a:pt x="28635" y="46176"/>
                    <a:pt x="2454" y="46422"/>
                    <a:pt x="2454" y="28491"/>
                  </a:cubicBezTo>
                  <a:cubicBezTo>
                    <a:pt x="2454" y="16948"/>
                    <a:pt x="10391" y="9661"/>
                    <a:pt x="22990" y="9661"/>
                  </a:cubicBezTo>
                  <a:cubicBezTo>
                    <a:pt x="31499" y="9661"/>
                    <a:pt x="37226" y="13181"/>
                    <a:pt x="41807" y="18094"/>
                  </a:cubicBezTo>
                  <a:lnTo>
                    <a:pt x="34526" y="26445"/>
                  </a:lnTo>
                  <a:cubicBezTo>
                    <a:pt x="30926" y="23170"/>
                    <a:pt x="27899" y="21450"/>
                    <a:pt x="23726" y="21450"/>
                  </a:cubicBezTo>
                  <a:cubicBezTo>
                    <a:pt x="18981" y="21450"/>
                    <a:pt x="16363" y="23334"/>
                    <a:pt x="16363" y="27836"/>
                  </a:cubicBezTo>
                  <a:cubicBezTo>
                    <a:pt x="16363" y="37252"/>
                    <a:pt x="42544" y="36433"/>
                    <a:pt x="42544" y="55428"/>
                  </a:cubicBezTo>
                  <a:cubicBezTo>
                    <a:pt x="42544" y="66808"/>
                    <a:pt x="35017" y="75077"/>
                    <a:pt x="20536" y="75077"/>
                  </a:cubicBezTo>
                  <a:cubicBezTo>
                    <a:pt x="14318" y="75077"/>
                    <a:pt x="5645" y="72375"/>
                    <a:pt x="82" y="67299"/>
                  </a:cubicBezTo>
                  <a:close/>
                  <a:moveTo>
                    <a:pt x="17427" y="0"/>
                  </a:moveTo>
                  <a:lnTo>
                    <a:pt x="27081" y="0"/>
                  </a:lnTo>
                  <a:lnTo>
                    <a:pt x="27081" y="14246"/>
                  </a:lnTo>
                  <a:lnTo>
                    <a:pt x="17427" y="14246"/>
                  </a:lnTo>
                  <a:lnTo>
                    <a:pt x="17427" y="0"/>
                  </a:lnTo>
                  <a:close/>
                  <a:moveTo>
                    <a:pt x="17427" y="69100"/>
                  </a:moveTo>
                  <a:lnTo>
                    <a:pt x="27081" y="69100"/>
                  </a:lnTo>
                  <a:lnTo>
                    <a:pt x="27081" y="84738"/>
                  </a:lnTo>
                  <a:lnTo>
                    <a:pt x="17427" y="84738"/>
                  </a:lnTo>
                  <a:lnTo>
                    <a:pt x="17427" y="69100"/>
                  </a:lnTo>
                  <a:close/>
                </a:path>
              </a:pathLst>
            </a:custGeom>
            <a:solidFill>
              <a:srgbClr val="FFFFFF"/>
            </a:solidFill>
            <a:ln w="0" cap="flat">
              <a:noFill/>
              <a:prstDash val="solid"/>
              <a:miter/>
            </a:ln>
          </p:spPr>
          <p:txBody>
            <a:bodyPr rtlCol="0" anchor="ctr"/>
            <a:lstStyle/>
            <a:p>
              <a:endParaRPr lang="en-ES"/>
            </a:p>
          </p:txBody>
        </p:sp>
        <p:grpSp>
          <p:nvGrpSpPr>
            <p:cNvPr id="128" name="Graphic 113">
              <a:extLst>
                <a:ext uri="{FF2B5EF4-FFF2-40B4-BE49-F238E27FC236}">
                  <a16:creationId xmlns:a16="http://schemas.microsoft.com/office/drawing/2014/main" id="{AB15D9C4-7948-71B8-A513-4243FB67AF9D}"/>
                </a:ext>
              </a:extLst>
            </p:cNvPr>
            <p:cNvGrpSpPr/>
            <p:nvPr/>
          </p:nvGrpSpPr>
          <p:grpSpPr>
            <a:xfrm>
              <a:off x="6299601" y="3405711"/>
              <a:ext cx="37634" cy="38648"/>
              <a:chOff x="6299601" y="3405711"/>
              <a:chExt cx="37634" cy="38648"/>
            </a:xfrm>
            <a:solidFill>
              <a:srgbClr val="004750"/>
            </a:solidFill>
          </p:grpSpPr>
          <p:sp>
            <p:nvSpPr>
              <p:cNvPr id="129" name="Freeform 128">
                <a:extLst>
                  <a:ext uri="{FF2B5EF4-FFF2-40B4-BE49-F238E27FC236}">
                    <a16:creationId xmlns:a16="http://schemas.microsoft.com/office/drawing/2014/main" id="{657F69FE-A018-91EC-F9ED-BF61D244A565}"/>
                  </a:ext>
                </a:extLst>
              </p:cNvPr>
              <p:cNvSpPr/>
              <p:nvPr/>
            </p:nvSpPr>
            <p:spPr>
              <a:xfrm>
                <a:off x="6299601" y="3410956"/>
                <a:ext cx="18490" cy="33403"/>
              </a:xfrm>
              <a:custGeom>
                <a:avLst/>
                <a:gdLst>
                  <a:gd name="connsiteX0" fmla="*/ 4827 w 18490"/>
                  <a:gd name="connsiteY0" fmla="*/ 33404 h 33403"/>
                  <a:gd name="connsiteX1" fmla="*/ 0 w 18490"/>
                  <a:gd name="connsiteY1" fmla="*/ 32585 h 33403"/>
                  <a:gd name="connsiteX2" fmla="*/ 409 w 18490"/>
                  <a:gd name="connsiteY2" fmla="*/ 30129 h 33403"/>
                  <a:gd name="connsiteX3" fmla="*/ 4091 w 18490"/>
                  <a:gd name="connsiteY3" fmla="*/ 14328 h 33403"/>
                  <a:gd name="connsiteX4" fmla="*/ 14399 w 18490"/>
                  <a:gd name="connsiteY4" fmla="*/ 901 h 33403"/>
                  <a:gd name="connsiteX5" fmla="*/ 16690 w 18490"/>
                  <a:gd name="connsiteY5" fmla="*/ 0 h 33403"/>
                  <a:gd name="connsiteX6" fmla="*/ 18490 w 18490"/>
                  <a:gd name="connsiteY6" fmla="*/ 4585 h 33403"/>
                  <a:gd name="connsiteX7" fmla="*/ 16199 w 18490"/>
                  <a:gd name="connsiteY7" fmla="*/ 5485 h 33403"/>
                  <a:gd name="connsiteX8" fmla="*/ 8672 w 18490"/>
                  <a:gd name="connsiteY8" fmla="*/ 16047 h 33403"/>
                  <a:gd name="connsiteX9" fmla="*/ 5236 w 18490"/>
                  <a:gd name="connsiteY9" fmla="*/ 30948 h 33403"/>
                  <a:gd name="connsiteX10" fmla="*/ 4827 w 18490"/>
                  <a:gd name="connsiteY10" fmla="*/ 33404 h 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0" h="33403">
                    <a:moveTo>
                      <a:pt x="4827" y="33404"/>
                    </a:moveTo>
                    <a:lnTo>
                      <a:pt x="0" y="32585"/>
                    </a:lnTo>
                    <a:lnTo>
                      <a:pt x="409" y="30129"/>
                    </a:lnTo>
                    <a:cubicBezTo>
                      <a:pt x="1391" y="24234"/>
                      <a:pt x="2291" y="19322"/>
                      <a:pt x="4091" y="14328"/>
                    </a:cubicBezTo>
                    <a:cubicBezTo>
                      <a:pt x="6136" y="8678"/>
                      <a:pt x="8836" y="3111"/>
                      <a:pt x="14399" y="901"/>
                    </a:cubicBezTo>
                    <a:lnTo>
                      <a:pt x="16690" y="0"/>
                    </a:lnTo>
                    <a:lnTo>
                      <a:pt x="18490" y="4585"/>
                    </a:lnTo>
                    <a:lnTo>
                      <a:pt x="16199" y="5485"/>
                    </a:lnTo>
                    <a:cubicBezTo>
                      <a:pt x="12599" y="6877"/>
                      <a:pt x="10636" y="10725"/>
                      <a:pt x="8672" y="16047"/>
                    </a:cubicBezTo>
                    <a:cubicBezTo>
                      <a:pt x="6873" y="20959"/>
                      <a:pt x="6054" y="26281"/>
                      <a:pt x="5236" y="30948"/>
                    </a:cubicBezTo>
                    <a:lnTo>
                      <a:pt x="4827" y="33404"/>
                    </a:lnTo>
                    <a:close/>
                  </a:path>
                </a:pathLst>
              </a:custGeom>
              <a:solidFill>
                <a:srgbClr val="004750"/>
              </a:solidFill>
              <a:ln w="0" cap="flat">
                <a:noFill/>
                <a:prstDash val="solid"/>
                <a:miter/>
              </a:ln>
            </p:spPr>
            <p:txBody>
              <a:bodyPr rtlCol="0" anchor="ctr"/>
              <a:lstStyle/>
              <a:p>
                <a:endParaRPr lang="en-ES"/>
              </a:p>
            </p:txBody>
          </p:sp>
          <p:sp>
            <p:nvSpPr>
              <p:cNvPr id="130" name="Freeform 129">
                <a:extLst>
                  <a:ext uri="{FF2B5EF4-FFF2-40B4-BE49-F238E27FC236}">
                    <a16:creationId xmlns:a16="http://schemas.microsoft.com/office/drawing/2014/main" id="{0286D8FE-0EA2-FD72-EF46-A4AB40795FC6}"/>
                  </a:ext>
                </a:extLst>
              </p:cNvPr>
              <p:cNvSpPr/>
              <p:nvPr/>
            </p:nvSpPr>
            <p:spPr>
              <a:xfrm>
                <a:off x="6319154" y="3411038"/>
                <a:ext cx="18080" cy="24561"/>
              </a:xfrm>
              <a:custGeom>
                <a:avLst/>
                <a:gdLst>
                  <a:gd name="connsiteX0" fmla="*/ 13418 w 18080"/>
                  <a:gd name="connsiteY0" fmla="*/ 24562 h 24561"/>
                  <a:gd name="connsiteX1" fmla="*/ 12926 w 18080"/>
                  <a:gd name="connsiteY1" fmla="*/ 22187 h 24561"/>
                  <a:gd name="connsiteX2" fmla="*/ 9408 w 18080"/>
                  <a:gd name="connsiteY2" fmla="*/ 11953 h 24561"/>
                  <a:gd name="connsiteX3" fmla="*/ 2454 w 18080"/>
                  <a:gd name="connsiteY3" fmla="*/ 5322 h 24561"/>
                  <a:gd name="connsiteX4" fmla="*/ 0 w 18080"/>
                  <a:gd name="connsiteY4" fmla="*/ 4585 h 24561"/>
                  <a:gd name="connsiteX5" fmla="*/ 1636 w 18080"/>
                  <a:gd name="connsiteY5" fmla="*/ 0 h 24561"/>
                  <a:gd name="connsiteX6" fmla="*/ 3927 w 18080"/>
                  <a:gd name="connsiteY6" fmla="*/ 819 h 24561"/>
                  <a:gd name="connsiteX7" fmla="*/ 13581 w 18080"/>
                  <a:gd name="connsiteY7" fmla="*/ 9579 h 24561"/>
                  <a:gd name="connsiteX8" fmla="*/ 17590 w 18080"/>
                  <a:gd name="connsiteY8" fmla="*/ 21205 h 24561"/>
                  <a:gd name="connsiteX9" fmla="*/ 18081 w 18080"/>
                  <a:gd name="connsiteY9" fmla="*/ 23579 h 24561"/>
                  <a:gd name="connsiteX10" fmla="*/ 13336 w 18080"/>
                  <a:gd name="connsiteY10" fmla="*/ 24562 h 2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80" h="24561">
                    <a:moveTo>
                      <a:pt x="13418" y="24562"/>
                    </a:moveTo>
                    <a:lnTo>
                      <a:pt x="12926" y="22187"/>
                    </a:lnTo>
                    <a:cubicBezTo>
                      <a:pt x="12108" y="18421"/>
                      <a:pt x="11209" y="15228"/>
                      <a:pt x="9408" y="11953"/>
                    </a:cubicBezTo>
                    <a:cubicBezTo>
                      <a:pt x="7527" y="8597"/>
                      <a:pt x="5400" y="6386"/>
                      <a:pt x="2454" y="5322"/>
                    </a:cubicBezTo>
                    <a:lnTo>
                      <a:pt x="0" y="4585"/>
                    </a:lnTo>
                    <a:lnTo>
                      <a:pt x="1636" y="0"/>
                    </a:lnTo>
                    <a:lnTo>
                      <a:pt x="3927" y="819"/>
                    </a:lnTo>
                    <a:cubicBezTo>
                      <a:pt x="7936" y="2292"/>
                      <a:pt x="11209" y="5240"/>
                      <a:pt x="13581" y="9579"/>
                    </a:cubicBezTo>
                    <a:cubicBezTo>
                      <a:pt x="15708" y="13427"/>
                      <a:pt x="16690" y="17029"/>
                      <a:pt x="17590" y="21205"/>
                    </a:cubicBezTo>
                    <a:lnTo>
                      <a:pt x="18081" y="23579"/>
                    </a:lnTo>
                    <a:lnTo>
                      <a:pt x="13336" y="24562"/>
                    </a:lnTo>
                    <a:close/>
                  </a:path>
                </a:pathLst>
              </a:custGeom>
              <a:solidFill>
                <a:srgbClr val="004750"/>
              </a:solidFill>
              <a:ln w="0" cap="flat">
                <a:noFill/>
                <a:prstDash val="solid"/>
                <a:miter/>
              </a:ln>
            </p:spPr>
            <p:txBody>
              <a:bodyPr rtlCol="0" anchor="ctr"/>
              <a:lstStyle/>
              <a:p>
                <a:endParaRPr lang="en-ES"/>
              </a:p>
            </p:txBody>
          </p:sp>
          <p:grpSp>
            <p:nvGrpSpPr>
              <p:cNvPr id="131" name="Graphic 113">
                <a:extLst>
                  <a:ext uri="{FF2B5EF4-FFF2-40B4-BE49-F238E27FC236}">
                    <a16:creationId xmlns:a16="http://schemas.microsoft.com/office/drawing/2014/main" id="{E44B5F7F-DA99-4F98-DE3C-B81E4271C427}"/>
                  </a:ext>
                </a:extLst>
              </p:cNvPr>
              <p:cNvGrpSpPr/>
              <p:nvPr/>
            </p:nvGrpSpPr>
            <p:grpSpPr>
              <a:xfrm>
                <a:off x="6302787" y="3405711"/>
                <a:ext cx="29871" cy="11630"/>
                <a:chOff x="6302787" y="3405711"/>
                <a:chExt cx="29871" cy="11630"/>
              </a:xfrm>
              <a:solidFill>
                <a:srgbClr val="004750"/>
              </a:solidFill>
            </p:grpSpPr>
            <p:sp>
              <p:nvSpPr>
                <p:cNvPr id="132" name="Freeform 131">
                  <a:extLst>
                    <a:ext uri="{FF2B5EF4-FFF2-40B4-BE49-F238E27FC236}">
                      <a16:creationId xmlns:a16="http://schemas.microsoft.com/office/drawing/2014/main" id="{AE702215-3055-ACF5-AEC3-E8662E8C9992}"/>
                    </a:ext>
                  </a:extLst>
                </p:cNvPr>
                <p:cNvSpPr/>
                <p:nvPr/>
              </p:nvSpPr>
              <p:spPr>
                <a:xfrm>
                  <a:off x="6302787" y="3405711"/>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sp>
              <p:nvSpPr>
                <p:cNvPr id="133" name="Freeform 132">
                  <a:extLst>
                    <a:ext uri="{FF2B5EF4-FFF2-40B4-BE49-F238E27FC236}">
                      <a16:creationId xmlns:a16="http://schemas.microsoft.com/office/drawing/2014/main" id="{6B9DE3F3-993D-65C5-8B0B-3BF25D617F65}"/>
                    </a:ext>
                  </a:extLst>
                </p:cNvPr>
                <p:cNvSpPr/>
                <p:nvPr/>
              </p:nvSpPr>
              <p:spPr>
                <a:xfrm>
                  <a:off x="6302787" y="3410624"/>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grpSp>
        </p:grpSp>
      </p:grpSp>
      <p:grpSp>
        <p:nvGrpSpPr>
          <p:cNvPr id="135" name="Group 134">
            <a:extLst>
              <a:ext uri="{FF2B5EF4-FFF2-40B4-BE49-F238E27FC236}">
                <a16:creationId xmlns:a16="http://schemas.microsoft.com/office/drawing/2014/main" id="{0E6C6EA4-CC83-D019-64B0-34FF9B526D89}"/>
              </a:ext>
            </a:extLst>
          </p:cNvPr>
          <p:cNvGrpSpPr/>
          <p:nvPr/>
        </p:nvGrpSpPr>
        <p:grpSpPr>
          <a:xfrm rot="686448">
            <a:off x="7848600" y="3962400"/>
            <a:ext cx="704879" cy="817371"/>
            <a:chOff x="6229321" y="3382055"/>
            <a:chExt cx="179829" cy="208528"/>
          </a:xfrm>
        </p:grpSpPr>
        <p:sp>
          <p:nvSpPr>
            <p:cNvPr id="136" name="Freeform 135">
              <a:extLst>
                <a:ext uri="{FF2B5EF4-FFF2-40B4-BE49-F238E27FC236}">
                  <a16:creationId xmlns:a16="http://schemas.microsoft.com/office/drawing/2014/main" id="{7D7FE030-9462-7F52-DEA6-80493811B41B}"/>
                </a:ext>
              </a:extLst>
            </p:cNvPr>
            <p:cNvSpPr/>
            <p:nvPr/>
          </p:nvSpPr>
          <p:spPr>
            <a:xfrm>
              <a:off x="6293710" y="3382055"/>
              <a:ext cx="51297" cy="46175"/>
            </a:xfrm>
            <a:custGeom>
              <a:avLst/>
              <a:gdLst>
                <a:gd name="connsiteX0" fmla="*/ 51298 w 51297"/>
                <a:gd name="connsiteY0" fmla="*/ 0 h 46175"/>
                <a:gd name="connsiteX1" fmla="*/ 24053 w 51297"/>
                <a:gd name="connsiteY1" fmla="*/ 46176 h 46175"/>
                <a:gd name="connsiteX2" fmla="*/ 0 w 51297"/>
                <a:gd name="connsiteY2" fmla="*/ 8597 h 46175"/>
                <a:gd name="connsiteX3" fmla="*/ 51298 w 51297"/>
                <a:gd name="connsiteY3" fmla="*/ 0 h 46175"/>
              </a:gdLst>
              <a:ahLst/>
              <a:cxnLst>
                <a:cxn ang="0">
                  <a:pos x="connsiteX0" y="connsiteY0"/>
                </a:cxn>
                <a:cxn ang="0">
                  <a:pos x="connsiteX1" y="connsiteY1"/>
                </a:cxn>
                <a:cxn ang="0">
                  <a:pos x="connsiteX2" y="connsiteY2"/>
                </a:cxn>
                <a:cxn ang="0">
                  <a:pos x="connsiteX3" y="connsiteY3"/>
                </a:cxn>
              </a:cxnLst>
              <a:rect l="l" t="t" r="r" b="b"/>
              <a:pathLst>
                <a:path w="51297" h="46175">
                  <a:moveTo>
                    <a:pt x="51298" y="0"/>
                  </a:moveTo>
                  <a:lnTo>
                    <a:pt x="24053" y="46176"/>
                  </a:lnTo>
                  <a:lnTo>
                    <a:pt x="0" y="8597"/>
                  </a:lnTo>
                  <a:lnTo>
                    <a:pt x="51298" y="0"/>
                  </a:lnTo>
                  <a:close/>
                </a:path>
              </a:pathLst>
            </a:custGeom>
            <a:solidFill>
              <a:srgbClr val="007573"/>
            </a:solidFill>
            <a:ln w="0" cap="flat">
              <a:noFill/>
              <a:prstDash val="solid"/>
              <a:miter/>
            </a:ln>
          </p:spPr>
          <p:txBody>
            <a:bodyPr rtlCol="0" anchor="ctr"/>
            <a:lstStyle/>
            <a:p>
              <a:endParaRPr lang="en-ES"/>
            </a:p>
          </p:txBody>
        </p:sp>
        <p:sp>
          <p:nvSpPr>
            <p:cNvPr id="137" name="Freeform 136">
              <a:extLst>
                <a:ext uri="{FF2B5EF4-FFF2-40B4-BE49-F238E27FC236}">
                  <a16:creationId xmlns:a16="http://schemas.microsoft.com/office/drawing/2014/main" id="{CD36AE7A-EDD7-D2C0-2EF6-E6558D1B2DFE}"/>
                </a:ext>
              </a:extLst>
            </p:cNvPr>
            <p:cNvSpPr/>
            <p:nvPr/>
          </p:nvSpPr>
          <p:spPr>
            <a:xfrm>
              <a:off x="6229321" y="3412184"/>
              <a:ext cx="179829" cy="178399"/>
            </a:xfrm>
            <a:custGeom>
              <a:avLst/>
              <a:gdLst>
                <a:gd name="connsiteX0" fmla="*/ 179829 w 179829"/>
                <a:gd name="connsiteY0" fmla="*/ 126984 h 178399"/>
                <a:gd name="connsiteX1" fmla="*/ 89915 w 179829"/>
                <a:gd name="connsiteY1" fmla="*/ 178400 h 178399"/>
                <a:gd name="connsiteX2" fmla="*/ 0 w 179829"/>
                <a:gd name="connsiteY2" fmla="*/ 126984 h 178399"/>
                <a:gd name="connsiteX3" fmla="*/ 89915 w 179829"/>
                <a:gd name="connsiteY3" fmla="*/ 0 h 178399"/>
                <a:gd name="connsiteX4" fmla="*/ 179829 w 179829"/>
                <a:gd name="connsiteY4" fmla="*/ 126984 h 17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29" h="178399">
                  <a:moveTo>
                    <a:pt x="179829" y="126984"/>
                  </a:moveTo>
                  <a:cubicBezTo>
                    <a:pt x="179829" y="176680"/>
                    <a:pt x="117895" y="178400"/>
                    <a:pt x="89915" y="178400"/>
                  </a:cubicBezTo>
                  <a:cubicBezTo>
                    <a:pt x="61934" y="178400"/>
                    <a:pt x="0" y="176680"/>
                    <a:pt x="0" y="126984"/>
                  </a:cubicBezTo>
                  <a:cubicBezTo>
                    <a:pt x="0" y="77287"/>
                    <a:pt x="51053" y="0"/>
                    <a:pt x="89915" y="0"/>
                  </a:cubicBezTo>
                  <a:cubicBezTo>
                    <a:pt x="128777" y="0"/>
                    <a:pt x="179829" y="77287"/>
                    <a:pt x="179829" y="126984"/>
                  </a:cubicBezTo>
                  <a:close/>
                </a:path>
              </a:pathLst>
            </a:custGeom>
            <a:solidFill>
              <a:srgbClr val="007573"/>
            </a:solidFill>
            <a:ln w="0" cap="flat">
              <a:noFill/>
              <a:prstDash val="solid"/>
              <a:miter/>
            </a:ln>
          </p:spPr>
          <p:txBody>
            <a:bodyPr rtlCol="0" anchor="ctr"/>
            <a:lstStyle/>
            <a:p>
              <a:endParaRPr lang="en-ES"/>
            </a:p>
          </p:txBody>
        </p:sp>
        <p:sp>
          <p:nvSpPr>
            <p:cNvPr id="138" name="Freeform 137">
              <a:extLst>
                <a:ext uri="{FF2B5EF4-FFF2-40B4-BE49-F238E27FC236}">
                  <a16:creationId xmlns:a16="http://schemas.microsoft.com/office/drawing/2014/main" id="{781CC8E8-7603-8C00-6CD2-EA4BC300517F}"/>
                </a:ext>
              </a:extLst>
            </p:cNvPr>
            <p:cNvSpPr/>
            <p:nvPr/>
          </p:nvSpPr>
          <p:spPr>
            <a:xfrm>
              <a:off x="6297964" y="3459015"/>
              <a:ext cx="42543" cy="84737"/>
            </a:xfrm>
            <a:custGeom>
              <a:avLst/>
              <a:gdLst>
                <a:gd name="connsiteX0" fmla="*/ 0 w 42543"/>
                <a:gd name="connsiteY0" fmla="*/ 67299 h 84737"/>
                <a:gd name="connsiteX1" fmla="*/ 6382 w 42543"/>
                <a:gd name="connsiteY1" fmla="*/ 57474 h 84737"/>
                <a:gd name="connsiteX2" fmla="*/ 20536 w 42543"/>
                <a:gd name="connsiteY2" fmla="*/ 63287 h 84737"/>
                <a:gd name="connsiteX3" fmla="*/ 28635 w 42543"/>
                <a:gd name="connsiteY3" fmla="*/ 56410 h 84737"/>
                <a:gd name="connsiteX4" fmla="*/ 2454 w 42543"/>
                <a:gd name="connsiteY4" fmla="*/ 28491 h 84737"/>
                <a:gd name="connsiteX5" fmla="*/ 22990 w 42543"/>
                <a:gd name="connsiteY5" fmla="*/ 9661 h 84737"/>
                <a:gd name="connsiteX6" fmla="*/ 41807 w 42543"/>
                <a:gd name="connsiteY6" fmla="*/ 18094 h 84737"/>
                <a:gd name="connsiteX7" fmla="*/ 34526 w 42543"/>
                <a:gd name="connsiteY7" fmla="*/ 26445 h 84737"/>
                <a:gd name="connsiteX8" fmla="*/ 23726 w 42543"/>
                <a:gd name="connsiteY8" fmla="*/ 21450 h 84737"/>
                <a:gd name="connsiteX9" fmla="*/ 16363 w 42543"/>
                <a:gd name="connsiteY9" fmla="*/ 27836 h 84737"/>
                <a:gd name="connsiteX10" fmla="*/ 42544 w 42543"/>
                <a:gd name="connsiteY10" fmla="*/ 55428 h 84737"/>
                <a:gd name="connsiteX11" fmla="*/ 20536 w 42543"/>
                <a:gd name="connsiteY11" fmla="*/ 75077 h 84737"/>
                <a:gd name="connsiteX12" fmla="*/ 82 w 42543"/>
                <a:gd name="connsiteY12" fmla="*/ 67299 h 84737"/>
                <a:gd name="connsiteX13" fmla="*/ 17427 w 42543"/>
                <a:gd name="connsiteY13" fmla="*/ 0 h 84737"/>
                <a:gd name="connsiteX14" fmla="*/ 27081 w 42543"/>
                <a:gd name="connsiteY14" fmla="*/ 0 h 84737"/>
                <a:gd name="connsiteX15" fmla="*/ 27081 w 42543"/>
                <a:gd name="connsiteY15" fmla="*/ 14246 h 84737"/>
                <a:gd name="connsiteX16" fmla="*/ 17427 w 42543"/>
                <a:gd name="connsiteY16" fmla="*/ 14246 h 84737"/>
                <a:gd name="connsiteX17" fmla="*/ 17427 w 42543"/>
                <a:gd name="connsiteY17" fmla="*/ 0 h 84737"/>
                <a:gd name="connsiteX18" fmla="*/ 17427 w 42543"/>
                <a:gd name="connsiteY18" fmla="*/ 69100 h 84737"/>
                <a:gd name="connsiteX19" fmla="*/ 27081 w 42543"/>
                <a:gd name="connsiteY19" fmla="*/ 69100 h 84737"/>
                <a:gd name="connsiteX20" fmla="*/ 27081 w 42543"/>
                <a:gd name="connsiteY20" fmla="*/ 84738 h 84737"/>
                <a:gd name="connsiteX21" fmla="*/ 17427 w 42543"/>
                <a:gd name="connsiteY21" fmla="*/ 84738 h 84737"/>
                <a:gd name="connsiteX22" fmla="*/ 17427 w 42543"/>
                <a:gd name="connsiteY22" fmla="*/ 69100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43" h="84737">
                  <a:moveTo>
                    <a:pt x="0" y="67299"/>
                  </a:moveTo>
                  <a:lnTo>
                    <a:pt x="6382" y="57474"/>
                  </a:lnTo>
                  <a:cubicBezTo>
                    <a:pt x="11454" y="61322"/>
                    <a:pt x="15790" y="63287"/>
                    <a:pt x="20536" y="63287"/>
                  </a:cubicBezTo>
                  <a:cubicBezTo>
                    <a:pt x="26181" y="63287"/>
                    <a:pt x="28635" y="60995"/>
                    <a:pt x="28635" y="56410"/>
                  </a:cubicBezTo>
                  <a:cubicBezTo>
                    <a:pt x="28635" y="46176"/>
                    <a:pt x="2454" y="46422"/>
                    <a:pt x="2454" y="28491"/>
                  </a:cubicBezTo>
                  <a:cubicBezTo>
                    <a:pt x="2454" y="16948"/>
                    <a:pt x="10391" y="9661"/>
                    <a:pt x="22990" y="9661"/>
                  </a:cubicBezTo>
                  <a:cubicBezTo>
                    <a:pt x="31499" y="9661"/>
                    <a:pt x="37226" y="13181"/>
                    <a:pt x="41807" y="18094"/>
                  </a:cubicBezTo>
                  <a:lnTo>
                    <a:pt x="34526" y="26445"/>
                  </a:lnTo>
                  <a:cubicBezTo>
                    <a:pt x="30926" y="23170"/>
                    <a:pt x="27899" y="21450"/>
                    <a:pt x="23726" y="21450"/>
                  </a:cubicBezTo>
                  <a:cubicBezTo>
                    <a:pt x="18981" y="21450"/>
                    <a:pt x="16363" y="23334"/>
                    <a:pt x="16363" y="27836"/>
                  </a:cubicBezTo>
                  <a:cubicBezTo>
                    <a:pt x="16363" y="37252"/>
                    <a:pt x="42544" y="36433"/>
                    <a:pt x="42544" y="55428"/>
                  </a:cubicBezTo>
                  <a:cubicBezTo>
                    <a:pt x="42544" y="66808"/>
                    <a:pt x="35017" y="75077"/>
                    <a:pt x="20536" y="75077"/>
                  </a:cubicBezTo>
                  <a:cubicBezTo>
                    <a:pt x="14318" y="75077"/>
                    <a:pt x="5645" y="72375"/>
                    <a:pt x="82" y="67299"/>
                  </a:cubicBezTo>
                  <a:close/>
                  <a:moveTo>
                    <a:pt x="17427" y="0"/>
                  </a:moveTo>
                  <a:lnTo>
                    <a:pt x="27081" y="0"/>
                  </a:lnTo>
                  <a:lnTo>
                    <a:pt x="27081" y="14246"/>
                  </a:lnTo>
                  <a:lnTo>
                    <a:pt x="17427" y="14246"/>
                  </a:lnTo>
                  <a:lnTo>
                    <a:pt x="17427" y="0"/>
                  </a:lnTo>
                  <a:close/>
                  <a:moveTo>
                    <a:pt x="17427" y="69100"/>
                  </a:moveTo>
                  <a:lnTo>
                    <a:pt x="27081" y="69100"/>
                  </a:lnTo>
                  <a:lnTo>
                    <a:pt x="27081" y="84738"/>
                  </a:lnTo>
                  <a:lnTo>
                    <a:pt x="17427" y="84738"/>
                  </a:lnTo>
                  <a:lnTo>
                    <a:pt x="17427" y="69100"/>
                  </a:lnTo>
                  <a:close/>
                </a:path>
              </a:pathLst>
            </a:custGeom>
            <a:solidFill>
              <a:srgbClr val="FFFFFF"/>
            </a:solidFill>
            <a:ln w="0" cap="flat">
              <a:noFill/>
              <a:prstDash val="solid"/>
              <a:miter/>
            </a:ln>
          </p:spPr>
          <p:txBody>
            <a:bodyPr rtlCol="0" anchor="ctr"/>
            <a:lstStyle/>
            <a:p>
              <a:endParaRPr lang="en-ES"/>
            </a:p>
          </p:txBody>
        </p:sp>
        <p:grpSp>
          <p:nvGrpSpPr>
            <p:cNvPr id="139" name="Graphic 113">
              <a:extLst>
                <a:ext uri="{FF2B5EF4-FFF2-40B4-BE49-F238E27FC236}">
                  <a16:creationId xmlns:a16="http://schemas.microsoft.com/office/drawing/2014/main" id="{AE1377C7-348E-61DC-3675-52B1F8A63571}"/>
                </a:ext>
              </a:extLst>
            </p:cNvPr>
            <p:cNvGrpSpPr/>
            <p:nvPr/>
          </p:nvGrpSpPr>
          <p:grpSpPr>
            <a:xfrm>
              <a:off x="6299601" y="3405711"/>
              <a:ext cx="37634" cy="38648"/>
              <a:chOff x="6299601" y="3405711"/>
              <a:chExt cx="37634" cy="38648"/>
            </a:xfrm>
            <a:solidFill>
              <a:srgbClr val="004750"/>
            </a:solidFill>
          </p:grpSpPr>
          <p:sp>
            <p:nvSpPr>
              <p:cNvPr id="140" name="Freeform 139">
                <a:extLst>
                  <a:ext uri="{FF2B5EF4-FFF2-40B4-BE49-F238E27FC236}">
                    <a16:creationId xmlns:a16="http://schemas.microsoft.com/office/drawing/2014/main" id="{E0CC11C3-1F44-6886-9846-62356E00792B}"/>
                  </a:ext>
                </a:extLst>
              </p:cNvPr>
              <p:cNvSpPr/>
              <p:nvPr/>
            </p:nvSpPr>
            <p:spPr>
              <a:xfrm>
                <a:off x="6299601" y="3410956"/>
                <a:ext cx="18490" cy="33403"/>
              </a:xfrm>
              <a:custGeom>
                <a:avLst/>
                <a:gdLst>
                  <a:gd name="connsiteX0" fmla="*/ 4827 w 18490"/>
                  <a:gd name="connsiteY0" fmla="*/ 33404 h 33403"/>
                  <a:gd name="connsiteX1" fmla="*/ 0 w 18490"/>
                  <a:gd name="connsiteY1" fmla="*/ 32585 h 33403"/>
                  <a:gd name="connsiteX2" fmla="*/ 409 w 18490"/>
                  <a:gd name="connsiteY2" fmla="*/ 30129 h 33403"/>
                  <a:gd name="connsiteX3" fmla="*/ 4091 w 18490"/>
                  <a:gd name="connsiteY3" fmla="*/ 14328 h 33403"/>
                  <a:gd name="connsiteX4" fmla="*/ 14399 w 18490"/>
                  <a:gd name="connsiteY4" fmla="*/ 901 h 33403"/>
                  <a:gd name="connsiteX5" fmla="*/ 16690 w 18490"/>
                  <a:gd name="connsiteY5" fmla="*/ 0 h 33403"/>
                  <a:gd name="connsiteX6" fmla="*/ 18490 w 18490"/>
                  <a:gd name="connsiteY6" fmla="*/ 4585 h 33403"/>
                  <a:gd name="connsiteX7" fmla="*/ 16199 w 18490"/>
                  <a:gd name="connsiteY7" fmla="*/ 5485 h 33403"/>
                  <a:gd name="connsiteX8" fmla="*/ 8672 w 18490"/>
                  <a:gd name="connsiteY8" fmla="*/ 16047 h 33403"/>
                  <a:gd name="connsiteX9" fmla="*/ 5236 w 18490"/>
                  <a:gd name="connsiteY9" fmla="*/ 30948 h 33403"/>
                  <a:gd name="connsiteX10" fmla="*/ 4827 w 18490"/>
                  <a:gd name="connsiteY10" fmla="*/ 33404 h 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0" h="33403">
                    <a:moveTo>
                      <a:pt x="4827" y="33404"/>
                    </a:moveTo>
                    <a:lnTo>
                      <a:pt x="0" y="32585"/>
                    </a:lnTo>
                    <a:lnTo>
                      <a:pt x="409" y="30129"/>
                    </a:lnTo>
                    <a:cubicBezTo>
                      <a:pt x="1391" y="24234"/>
                      <a:pt x="2291" y="19322"/>
                      <a:pt x="4091" y="14328"/>
                    </a:cubicBezTo>
                    <a:cubicBezTo>
                      <a:pt x="6136" y="8678"/>
                      <a:pt x="8836" y="3111"/>
                      <a:pt x="14399" y="901"/>
                    </a:cubicBezTo>
                    <a:lnTo>
                      <a:pt x="16690" y="0"/>
                    </a:lnTo>
                    <a:lnTo>
                      <a:pt x="18490" y="4585"/>
                    </a:lnTo>
                    <a:lnTo>
                      <a:pt x="16199" y="5485"/>
                    </a:lnTo>
                    <a:cubicBezTo>
                      <a:pt x="12599" y="6877"/>
                      <a:pt x="10636" y="10725"/>
                      <a:pt x="8672" y="16047"/>
                    </a:cubicBezTo>
                    <a:cubicBezTo>
                      <a:pt x="6873" y="20959"/>
                      <a:pt x="6054" y="26281"/>
                      <a:pt x="5236" y="30948"/>
                    </a:cubicBezTo>
                    <a:lnTo>
                      <a:pt x="4827" y="33404"/>
                    </a:lnTo>
                    <a:close/>
                  </a:path>
                </a:pathLst>
              </a:custGeom>
              <a:solidFill>
                <a:srgbClr val="004750"/>
              </a:solidFill>
              <a:ln w="0" cap="flat">
                <a:noFill/>
                <a:prstDash val="solid"/>
                <a:miter/>
              </a:ln>
            </p:spPr>
            <p:txBody>
              <a:bodyPr rtlCol="0" anchor="ctr"/>
              <a:lstStyle/>
              <a:p>
                <a:endParaRPr lang="en-ES"/>
              </a:p>
            </p:txBody>
          </p:sp>
          <p:sp>
            <p:nvSpPr>
              <p:cNvPr id="141" name="Freeform 140">
                <a:extLst>
                  <a:ext uri="{FF2B5EF4-FFF2-40B4-BE49-F238E27FC236}">
                    <a16:creationId xmlns:a16="http://schemas.microsoft.com/office/drawing/2014/main" id="{41760619-9F9A-E2CA-3CBC-72DEEDFE138A}"/>
                  </a:ext>
                </a:extLst>
              </p:cNvPr>
              <p:cNvSpPr/>
              <p:nvPr/>
            </p:nvSpPr>
            <p:spPr>
              <a:xfrm>
                <a:off x="6319154" y="3411038"/>
                <a:ext cx="18080" cy="24561"/>
              </a:xfrm>
              <a:custGeom>
                <a:avLst/>
                <a:gdLst>
                  <a:gd name="connsiteX0" fmla="*/ 13418 w 18080"/>
                  <a:gd name="connsiteY0" fmla="*/ 24562 h 24561"/>
                  <a:gd name="connsiteX1" fmla="*/ 12926 w 18080"/>
                  <a:gd name="connsiteY1" fmla="*/ 22187 h 24561"/>
                  <a:gd name="connsiteX2" fmla="*/ 9408 w 18080"/>
                  <a:gd name="connsiteY2" fmla="*/ 11953 h 24561"/>
                  <a:gd name="connsiteX3" fmla="*/ 2454 w 18080"/>
                  <a:gd name="connsiteY3" fmla="*/ 5322 h 24561"/>
                  <a:gd name="connsiteX4" fmla="*/ 0 w 18080"/>
                  <a:gd name="connsiteY4" fmla="*/ 4585 h 24561"/>
                  <a:gd name="connsiteX5" fmla="*/ 1636 w 18080"/>
                  <a:gd name="connsiteY5" fmla="*/ 0 h 24561"/>
                  <a:gd name="connsiteX6" fmla="*/ 3927 w 18080"/>
                  <a:gd name="connsiteY6" fmla="*/ 819 h 24561"/>
                  <a:gd name="connsiteX7" fmla="*/ 13581 w 18080"/>
                  <a:gd name="connsiteY7" fmla="*/ 9579 h 24561"/>
                  <a:gd name="connsiteX8" fmla="*/ 17590 w 18080"/>
                  <a:gd name="connsiteY8" fmla="*/ 21205 h 24561"/>
                  <a:gd name="connsiteX9" fmla="*/ 18081 w 18080"/>
                  <a:gd name="connsiteY9" fmla="*/ 23579 h 24561"/>
                  <a:gd name="connsiteX10" fmla="*/ 13336 w 18080"/>
                  <a:gd name="connsiteY10" fmla="*/ 24562 h 2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80" h="24561">
                    <a:moveTo>
                      <a:pt x="13418" y="24562"/>
                    </a:moveTo>
                    <a:lnTo>
                      <a:pt x="12926" y="22187"/>
                    </a:lnTo>
                    <a:cubicBezTo>
                      <a:pt x="12108" y="18421"/>
                      <a:pt x="11209" y="15228"/>
                      <a:pt x="9408" y="11953"/>
                    </a:cubicBezTo>
                    <a:cubicBezTo>
                      <a:pt x="7527" y="8597"/>
                      <a:pt x="5400" y="6386"/>
                      <a:pt x="2454" y="5322"/>
                    </a:cubicBezTo>
                    <a:lnTo>
                      <a:pt x="0" y="4585"/>
                    </a:lnTo>
                    <a:lnTo>
                      <a:pt x="1636" y="0"/>
                    </a:lnTo>
                    <a:lnTo>
                      <a:pt x="3927" y="819"/>
                    </a:lnTo>
                    <a:cubicBezTo>
                      <a:pt x="7936" y="2292"/>
                      <a:pt x="11209" y="5240"/>
                      <a:pt x="13581" y="9579"/>
                    </a:cubicBezTo>
                    <a:cubicBezTo>
                      <a:pt x="15708" y="13427"/>
                      <a:pt x="16690" y="17029"/>
                      <a:pt x="17590" y="21205"/>
                    </a:cubicBezTo>
                    <a:lnTo>
                      <a:pt x="18081" y="23579"/>
                    </a:lnTo>
                    <a:lnTo>
                      <a:pt x="13336" y="24562"/>
                    </a:lnTo>
                    <a:close/>
                  </a:path>
                </a:pathLst>
              </a:custGeom>
              <a:solidFill>
                <a:srgbClr val="004750"/>
              </a:solidFill>
              <a:ln w="0" cap="flat">
                <a:noFill/>
                <a:prstDash val="solid"/>
                <a:miter/>
              </a:ln>
            </p:spPr>
            <p:txBody>
              <a:bodyPr rtlCol="0" anchor="ctr"/>
              <a:lstStyle/>
              <a:p>
                <a:endParaRPr lang="en-ES"/>
              </a:p>
            </p:txBody>
          </p:sp>
          <p:grpSp>
            <p:nvGrpSpPr>
              <p:cNvPr id="142" name="Graphic 113">
                <a:extLst>
                  <a:ext uri="{FF2B5EF4-FFF2-40B4-BE49-F238E27FC236}">
                    <a16:creationId xmlns:a16="http://schemas.microsoft.com/office/drawing/2014/main" id="{213FAD14-14A0-62F4-F4F8-7FC31FF857E9}"/>
                  </a:ext>
                </a:extLst>
              </p:cNvPr>
              <p:cNvGrpSpPr/>
              <p:nvPr/>
            </p:nvGrpSpPr>
            <p:grpSpPr>
              <a:xfrm>
                <a:off x="6302787" y="3405711"/>
                <a:ext cx="29871" cy="11630"/>
                <a:chOff x="6302787" y="3405711"/>
                <a:chExt cx="29871" cy="11630"/>
              </a:xfrm>
              <a:solidFill>
                <a:srgbClr val="004750"/>
              </a:solidFill>
            </p:grpSpPr>
            <p:sp>
              <p:nvSpPr>
                <p:cNvPr id="143" name="Freeform 142">
                  <a:extLst>
                    <a:ext uri="{FF2B5EF4-FFF2-40B4-BE49-F238E27FC236}">
                      <a16:creationId xmlns:a16="http://schemas.microsoft.com/office/drawing/2014/main" id="{C98597ED-321A-D0F4-FE13-4A9FB662C1E6}"/>
                    </a:ext>
                  </a:extLst>
                </p:cNvPr>
                <p:cNvSpPr/>
                <p:nvPr/>
              </p:nvSpPr>
              <p:spPr>
                <a:xfrm>
                  <a:off x="6302787" y="3405711"/>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sp>
              <p:nvSpPr>
                <p:cNvPr id="144" name="Freeform 143">
                  <a:extLst>
                    <a:ext uri="{FF2B5EF4-FFF2-40B4-BE49-F238E27FC236}">
                      <a16:creationId xmlns:a16="http://schemas.microsoft.com/office/drawing/2014/main" id="{9CD99D3A-B563-BDBE-62EE-C4321F7C3C36}"/>
                    </a:ext>
                  </a:extLst>
                </p:cNvPr>
                <p:cNvSpPr/>
                <p:nvPr/>
              </p:nvSpPr>
              <p:spPr>
                <a:xfrm>
                  <a:off x="6302787" y="3410624"/>
                  <a:ext cx="29871" cy="6718"/>
                </a:xfrm>
                <a:custGeom>
                  <a:avLst/>
                  <a:gdLst>
                    <a:gd name="connsiteX0" fmla="*/ 2459 w 29871"/>
                    <a:gd name="connsiteY0" fmla="*/ 6718 h 6718"/>
                    <a:gd name="connsiteX1" fmla="*/ 5 w 29871"/>
                    <a:gd name="connsiteY1" fmla="*/ 4426 h 6718"/>
                    <a:gd name="connsiteX2" fmla="*/ 2295 w 29871"/>
                    <a:gd name="connsiteY2" fmla="*/ 1806 h 6718"/>
                    <a:gd name="connsiteX3" fmla="*/ 27249 w 29871"/>
                    <a:gd name="connsiteY3" fmla="*/ 5 h 6718"/>
                    <a:gd name="connsiteX4" fmla="*/ 29867 w 29871"/>
                    <a:gd name="connsiteY4" fmla="*/ 2297 h 6718"/>
                    <a:gd name="connsiteX5" fmla="*/ 27576 w 29871"/>
                    <a:gd name="connsiteY5" fmla="*/ 4917 h 6718"/>
                    <a:gd name="connsiteX6" fmla="*/ 2623 w 29871"/>
                    <a:gd name="connsiteY6" fmla="*/ 6718 h 6718"/>
                    <a:gd name="connsiteX7" fmla="*/ 2459 w 29871"/>
                    <a:gd name="connsiteY7" fmla="*/ 6718 h 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1" h="6718">
                      <a:moveTo>
                        <a:pt x="2459" y="6718"/>
                      </a:moveTo>
                      <a:cubicBezTo>
                        <a:pt x="1150" y="6718"/>
                        <a:pt x="87" y="5736"/>
                        <a:pt x="5" y="4426"/>
                      </a:cubicBezTo>
                      <a:cubicBezTo>
                        <a:pt x="-77" y="3116"/>
                        <a:pt x="905" y="1888"/>
                        <a:pt x="2295" y="1806"/>
                      </a:cubicBezTo>
                      <a:lnTo>
                        <a:pt x="27249" y="5"/>
                      </a:lnTo>
                      <a:cubicBezTo>
                        <a:pt x="28640" y="-77"/>
                        <a:pt x="29785" y="905"/>
                        <a:pt x="29867" y="2297"/>
                      </a:cubicBezTo>
                      <a:cubicBezTo>
                        <a:pt x="29949" y="3607"/>
                        <a:pt x="28967" y="4835"/>
                        <a:pt x="27576" y="4917"/>
                      </a:cubicBezTo>
                      <a:lnTo>
                        <a:pt x="2623" y="6718"/>
                      </a:lnTo>
                      <a:cubicBezTo>
                        <a:pt x="2623" y="6718"/>
                        <a:pt x="2541" y="6718"/>
                        <a:pt x="2459" y="6718"/>
                      </a:cubicBezTo>
                      <a:close/>
                    </a:path>
                  </a:pathLst>
                </a:custGeom>
                <a:solidFill>
                  <a:srgbClr val="004750"/>
                </a:solidFill>
                <a:ln w="0" cap="flat">
                  <a:noFill/>
                  <a:prstDash val="solid"/>
                  <a:miter/>
                </a:ln>
              </p:spPr>
              <p:txBody>
                <a:bodyPr rtlCol="0" anchor="ctr"/>
                <a:lstStyle/>
                <a:p>
                  <a:endParaRPr lang="en-ES"/>
                </a:p>
              </p:txBody>
            </p:sp>
          </p:grpSp>
        </p:grpSp>
      </p:grpSp>
      <p:grpSp>
        <p:nvGrpSpPr>
          <p:cNvPr id="155" name="Group 154">
            <a:extLst>
              <a:ext uri="{FF2B5EF4-FFF2-40B4-BE49-F238E27FC236}">
                <a16:creationId xmlns:a16="http://schemas.microsoft.com/office/drawing/2014/main" id="{4625A970-AC9B-3196-82C5-B8B02B4E12FD}"/>
              </a:ext>
            </a:extLst>
          </p:cNvPr>
          <p:cNvGrpSpPr/>
          <p:nvPr/>
        </p:nvGrpSpPr>
        <p:grpSpPr>
          <a:xfrm rot="488849" flipH="1">
            <a:off x="7042504" y="3045406"/>
            <a:ext cx="1016884" cy="1602217"/>
            <a:chOff x="3697620" y="1332850"/>
            <a:chExt cx="2731251" cy="4303396"/>
          </a:xfrm>
        </p:grpSpPr>
        <p:sp>
          <p:nvSpPr>
            <p:cNvPr id="156" name="Freeform 155">
              <a:extLst>
                <a:ext uri="{FF2B5EF4-FFF2-40B4-BE49-F238E27FC236}">
                  <a16:creationId xmlns:a16="http://schemas.microsoft.com/office/drawing/2014/main" id="{41E46B73-7500-3251-2ADF-1513AA015328}"/>
                </a:ext>
              </a:extLst>
            </p:cNvPr>
            <p:cNvSpPr/>
            <p:nvPr/>
          </p:nvSpPr>
          <p:spPr>
            <a:xfrm>
              <a:off x="4000327" y="2166854"/>
              <a:ext cx="2247028" cy="1614714"/>
            </a:xfrm>
            <a:custGeom>
              <a:avLst/>
              <a:gdLst>
                <a:gd name="connsiteX0" fmla="*/ 1669860 w 2247028"/>
                <a:gd name="connsiteY0" fmla="*/ 385624 h 1614714"/>
                <a:gd name="connsiteX1" fmla="*/ 1391905 w 2247028"/>
                <a:gd name="connsiteY1" fmla="*/ 782702 h 1614714"/>
                <a:gd name="connsiteX2" fmla="*/ 1344036 w 2247028"/>
                <a:gd name="connsiteY2" fmla="*/ 807597 h 1614714"/>
                <a:gd name="connsiteX3" fmla="*/ 1329977 w 2247028"/>
                <a:gd name="connsiteY3" fmla="*/ 805882 h 1614714"/>
                <a:gd name="connsiteX4" fmla="*/ 1286086 w 2247028"/>
                <a:gd name="connsiteY4" fmla="*/ 756436 h 1614714"/>
                <a:gd name="connsiteX5" fmla="*/ 1206670 w 2247028"/>
                <a:gd name="connsiteY5" fmla="*/ 121111 h 1614714"/>
                <a:gd name="connsiteX6" fmla="*/ 1206464 w 2247028"/>
                <a:gd name="connsiteY6" fmla="*/ 108767 h 1614714"/>
                <a:gd name="connsiteX7" fmla="*/ 1163190 w 2247028"/>
                <a:gd name="connsiteY7" fmla="*/ 20916 h 1614714"/>
                <a:gd name="connsiteX8" fmla="*/ 1155715 w 2247028"/>
                <a:gd name="connsiteY8" fmla="*/ 616 h 1614714"/>
                <a:gd name="connsiteX9" fmla="*/ 1147486 w 2247028"/>
                <a:gd name="connsiteY9" fmla="*/ 616 h 1614714"/>
                <a:gd name="connsiteX10" fmla="*/ 268084 w 2247028"/>
                <a:gd name="connsiteY10" fmla="*/ 372045 h 1614714"/>
                <a:gd name="connsiteX11" fmla="*/ 74 w 2247028"/>
                <a:gd name="connsiteY11" fmla="*/ 1208858 h 1614714"/>
                <a:gd name="connsiteX12" fmla="*/ 243670 w 2247028"/>
                <a:gd name="connsiteY12" fmla="*/ 1208858 h 1614714"/>
                <a:gd name="connsiteX13" fmla="*/ 388579 w 2247028"/>
                <a:gd name="connsiteY13" fmla="*/ 549942 h 1614714"/>
                <a:gd name="connsiteX14" fmla="*/ 467103 w 2247028"/>
                <a:gd name="connsiteY14" fmla="*/ 507354 h 1614714"/>
                <a:gd name="connsiteX15" fmla="*/ 525534 w 2247028"/>
                <a:gd name="connsiteY15" fmla="*/ 565784 h 1614714"/>
                <a:gd name="connsiteX16" fmla="*/ 525534 w 2247028"/>
                <a:gd name="connsiteY16" fmla="*/ 1520623 h 1614714"/>
                <a:gd name="connsiteX17" fmla="*/ 1616779 w 2247028"/>
                <a:gd name="connsiteY17" fmla="*/ 1520623 h 1614714"/>
                <a:gd name="connsiteX18" fmla="*/ 1616779 w 2247028"/>
                <a:gd name="connsiteY18" fmla="*/ 760688 h 1614714"/>
                <a:gd name="connsiteX19" fmla="*/ 1665608 w 2247028"/>
                <a:gd name="connsiteY19" fmla="*/ 703012 h 1614714"/>
                <a:gd name="connsiteX20" fmla="*/ 1730553 w 2247028"/>
                <a:gd name="connsiteY20" fmla="*/ 741623 h 1614714"/>
                <a:gd name="connsiteX21" fmla="*/ 2031276 w 2247028"/>
                <a:gd name="connsiteY21" fmla="*/ 1614715 h 1614714"/>
                <a:gd name="connsiteX22" fmla="*/ 2247029 w 2247028"/>
                <a:gd name="connsiteY22" fmla="*/ 1510336 h 1614714"/>
                <a:gd name="connsiteX23" fmla="*/ 1827045 w 2247028"/>
                <a:gd name="connsiteY23" fmla="*/ 328017 h 1614714"/>
                <a:gd name="connsiteX24" fmla="*/ 1673974 w 2247028"/>
                <a:gd name="connsiteY24" fmla="*/ 378835 h 1614714"/>
                <a:gd name="connsiteX25" fmla="*/ 1669997 w 2247028"/>
                <a:gd name="connsiteY25" fmla="*/ 385487 h 16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028" h="1614714">
                  <a:moveTo>
                    <a:pt x="1669860" y="385624"/>
                  </a:moveTo>
                  <a:lnTo>
                    <a:pt x="1391905" y="782702"/>
                  </a:lnTo>
                  <a:cubicBezTo>
                    <a:pt x="1380795" y="798544"/>
                    <a:pt x="1362758" y="807597"/>
                    <a:pt x="1344036" y="807597"/>
                  </a:cubicBezTo>
                  <a:cubicBezTo>
                    <a:pt x="1339373" y="807597"/>
                    <a:pt x="1334640" y="807048"/>
                    <a:pt x="1329977" y="805882"/>
                  </a:cubicBezTo>
                  <a:cubicBezTo>
                    <a:pt x="1306523" y="800053"/>
                    <a:pt x="1289035" y="780371"/>
                    <a:pt x="1286086" y="756436"/>
                  </a:cubicBezTo>
                  <a:lnTo>
                    <a:pt x="1206670" y="121111"/>
                  </a:lnTo>
                  <a:cubicBezTo>
                    <a:pt x="1206122" y="116928"/>
                    <a:pt x="1206122" y="112813"/>
                    <a:pt x="1206464" y="108767"/>
                  </a:cubicBezTo>
                  <a:cubicBezTo>
                    <a:pt x="1190211" y="81060"/>
                    <a:pt x="1175741" y="51777"/>
                    <a:pt x="1163190" y="20916"/>
                  </a:cubicBezTo>
                  <a:cubicBezTo>
                    <a:pt x="1160584" y="14606"/>
                    <a:pt x="1158116" y="7748"/>
                    <a:pt x="1155715" y="616"/>
                  </a:cubicBezTo>
                  <a:cubicBezTo>
                    <a:pt x="1152972" y="822"/>
                    <a:pt x="1150229" y="890"/>
                    <a:pt x="1147486" y="616"/>
                  </a:cubicBezTo>
                  <a:cubicBezTo>
                    <a:pt x="1142616" y="342"/>
                    <a:pt x="645754" y="-29971"/>
                    <a:pt x="268084" y="372045"/>
                  </a:cubicBezTo>
                  <a:cubicBezTo>
                    <a:pt x="18042" y="638204"/>
                    <a:pt x="-1435" y="1060246"/>
                    <a:pt x="74" y="1208858"/>
                  </a:cubicBezTo>
                  <a:lnTo>
                    <a:pt x="243670" y="1208858"/>
                  </a:lnTo>
                  <a:cubicBezTo>
                    <a:pt x="226319" y="859032"/>
                    <a:pt x="305255" y="640124"/>
                    <a:pt x="388579" y="549942"/>
                  </a:cubicBezTo>
                  <a:cubicBezTo>
                    <a:pt x="414708" y="521687"/>
                    <a:pt x="441112" y="507354"/>
                    <a:pt x="467103" y="507354"/>
                  </a:cubicBezTo>
                  <a:cubicBezTo>
                    <a:pt x="499405" y="507354"/>
                    <a:pt x="525534" y="533551"/>
                    <a:pt x="525534" y="565784"/>
                  </a:cubicBezTo>
                  <a:lnTo>
                    <a:pt x="525534" y="1520623"/>
                  </a:lnTo>
                  <a:lnTo>
                    <a:pt x="1616779" y="1520623"/>
                  </a:lnTo>
                  <a:lnTo>
                    <a:pt x="1616779" y="760688"/>
                  </a:lnTo>
                  <a:cubicBezTo>
                    <a:pt x="1616779" y="732159"/>
                    <a:pt x="1637421" y="707744"/>
                    <a:pt x="1665608" y="703012"/>
                  </a:cubicBezTo>
                  <a:cubicBezTo>
                    <a:pt x="1693657" y="698417"/>
                    <a:pt x="1721226" y="714602"/>
                    <a:pt x="1730553" y="741623"/>
                  </a:cubicBezTo>
                  <a:lnTo>
                    <a:pt x="2031276" y="1614715"/>
                  </a:lnTo>
                  <a:lnTo>
                    <a:pt x="2247029" y="1510336"/>
                  </a:lnTo>
                  <a:lnTo>
                    <a:pt x="1827045" y="328017"/>
                  </a:lnTo>
                  <a:cubicBezTo>
                    <a:pt x="1779519" y="356066"/>
                    <a:pt x="1728015" y="373142"/>
                    <a:pt x="1673974" y="378835"/>
                  </a:cubicBezTo>
                  <a:cubicBezTo>
                    <a:pt x="1672808" y="381098"/>
                    <a:pt x="1671505" y="383361"/>
                    <a:pt x="1669997" y="385487"/>
                  </a:cubicBezTo>
                  <a:close/>
                </a:path>
              </a:pathLst>
            </a:custGeom>
            <a:solidFill>
              <a:srgbClr val="007371"/>
            </a:solidFill>
            <a:ln w="6858" cap="flat">
              <a:noFill/>
              <a:prstDash val="solid"/>
              <a:miter/>
            </a:ln>
          </p:spPr>
          <p:txBody>
            <a:bodyPr rtlCol="0" anchor="ctr"/>
            <a:lstStyle/>
            <a:p>
              <a:endParaRPr lang="en-ES" dirty="0"/>
            </a:p>
          </p:txBody>
        </p:sp>
        <p:sp>
          <p:nvSpPr>
            <p:cNvPr id="157" name="Freeform 156">
              <a:extLst>
                <a:ext uri="{FF2B5EF4-FFF2-40B4-BE49-F238E27FC236}">
                  <a16:creationId xmlns:a16="http://schemas.microsoft.com/office/drawing/2014/main" id="{E068BE36-3505-9C85-FBBB-460DCBBC43C3}"/>
                </a:ext>
              </a:extLst>
            </p:cNvPr>
            <p:cNvSpPr/>
            <p:nvPr/>
          </p:nvSpPr>
          <p:spPr>
            <a:xfrm>
              <a:off x="4291865" y="2922399"/>
              <a:ext cx="120289" cy="2635872"/>
            </a:xfrm>
            <a:custGeom>
              <a:avLst/>
              <a:gdLst>
                <a:gd name="connsiteX0" fmla="*/ 77976 w 120289"/>
                <a:gd name="connsiteY0" fmla="*/ 688749 h 2635872"/>
                <a:gd name="connsiteX1" fmla="*/ 0 w 120289"/>
                <a:gd name="connsiteY1" fmla="*/ 862188 h 2635872"/>
                <a:gd name="connsiteX2" fmla="*/ 0 w 120289"/>
                <a:gd name="connsiteY2" fmla="*/ 862599 h 2635872"/>
                <a:gd name="connsiteX3" fmla="*/ 0 w 120289"/>
                <a:gd name="connsiteY3" fmla="*/ 2635872 h 2635872"/>
                <a:gd name="connsiteX4" fmla="*/ 120289 w 120289"/>
                <a:gd name="connsiteY4" fmla="*/ 2635872 h 2635872"/>
                <a:gd name="connsiteX5" fmla="*/ 116860 w 120289"/>
                <a:gd name="connsiteY5" fmla="*/ 2616396 h 2635872"/>
                <a:gd name="connsiteX6" fmla="*/ 116860 w 120289"/>
                <a:gd name="connsiteY6" fmla="*/ 0 h 2635872"/>
                <a:gd name="connsiteX7" fmla="*/ 70775 w 120289"/>
                <a:gd name="connsiteY7" fmla="*/ 483969 h 2635872"/>
                <a:gd name="connsiteX8" fmla="*/ 77907 w 120289"/>
                <a:gd name="connsiteY8" fmla="*/ 511881 h 2635872"/>
                <a:gd name="connsiteX9" fmla="*/ 77907 w 120289"/>
                <a:gd name="connsiteY9" fmla="*/ 688749 h 263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 h="2635872">
                  <a:moveTo>
                    <a:pt x="77976" y="688749"/>
                  </a:moveTo>
                  <a:cubicBezTo>
                    <a:pt x="77976" y="757672"/>
                    <a:pt x="47800" y="819600"/>
                    <a:pt x="0" y="862188"/>
                  </a:cubicBezTo>
                  <a:cubicBezTo>
                    <a:pt x="0" y="862325"/>
                    <a:pt x="0" y="862462"/>
                    <a:pt x="0" y="862599"/>
                  </a:cubicBezTo>
                  <a:lnTo>
                    <a:pt x="0" y="2635872"/>
                  </a:lnTo>
                  <a:lnTo>
                    <a:pt x="120289" y="2635872"/>
                  </a:lnTo>
                  <a:cubicBezTo>
                    <a:pt x="118095" y="2629769"/>
                    <a:pt x="116860" y="2623254"/>
                    <a:pt x="116860" y="2616396"/>
                  </a:cubicBezTo>
                  <a:lnTo>
                    <a:pt x="116860" y="0"/>
                  </a:lnTo>
                  <a:cubicBezTo>
                    <a:pt x="83256" y="98138"/>
                    <a:pt x="55138" y="254295"/>
                    <a:pt x="70775" y="483969"/>
                  </a:cubicBezTo>
                  <a:cubicBezTo>
                    <a:pt x="75301" y="492267"/>
                    <a:pt x="77907" y="501800"/>
                    <a:pt x="77907" y="511881"/>
                  </a:cubicBezTo>
                  <a:lnTo>
                    <a:pt x="77907" y="688749"/>
                  </a:lnTo>
                  <a:close/>
                </a:path>
              </a:pathLst>
            </a:custGeom>
            <a:solidFill>
              <a:srgbClr val="FFFFFF"/>
            </a:solidFill>
            <a:ln w="6858" cap="flat">
              <a:noFill/>
              <a:prstDash val="solid"/>
              <a:miter/>
            </a:ln>
          </p:spPr>
          <p:txBody>
            <a:bodyPr rtlCol="0" anchor="ctr"/>
            <a:lstStyle/>
            <a:p>
              <a:endParaRPr lang="en-ES"/>
            </a:p>
          </p:txBody>
        </p:sp>
        <p:sp>
          <p:nvSpPr>
            <p:cNvPr id="158" name="Freeform 157">
              <a:extLst>
                <a:ext uri="{FF2B5EF4-FFF2-40B4-BE49-F238E27FC236}">
                  <a16:creationId xmlns:a16="http://schemas.microsoft.com/office/drawing/2014/main" id="{D6CB1E89-AA64-993B-C11F-6106D7DC6BAD}"/>
                </a:ext>
              </a:extLst>
            </p:cNvPr>
            <p:cNvSpPr/>
            <p:nvPr/>
          </p:nvSpPr>
          <p:spPr>
            <a:xfrm>
              <a:off x="5343403" y="2437607"/>
              <a:ext cx="195109" cy="320542"/>
            </a:xfrm>
            <a:custGeom>
              <a:avLst/>
              <a:gdLst>
                <a:gd name="connsiteX0" fmla="*/ 195110 w 195109"/>
                <a:gd name="connsiteY0" fmla="*/ 99030 h 320542"/>
                <a:gd name="connsiteX1" fmla="*/ 0 w 195109"/>
                <a:gd name="connsiteY1" fmla="*/ 0 h 320542"/>
                <a:gd name="connsiteX2" fmla="*/ 40051 w 195109"/>
                <a:gd name="connsiteY2" fmla="*/ 320543 h 320542"/>
                <a:gd name="connsiteX3" fmla="*/ 195110 w 195109"/>
                <a:gd name="connsiteY3" fmla="*/ 99030 h 320542"/>
              </a:gdLst>
              <a:ahLst/>
              <a:cxnLst>
                <a:cxn ang="0">
                  <a:pos x="connsiteX0" y="connsiteY0"/>
                </a:cxn>
                <a:cxn ang="0">
                  <a:pos x="connsiteX1" y="connsiteY1"/>
                </a:cxn>
                <a:cxn ang="0">
                  <a:pos x="connsiteX2" y="connsiteY2"/>
                </a:cxn>
                <a:cxn ang="0">
                  <a:pos x="connsiteX3" y="connsiteY3"/>
                </a:cxn>
              </a:cxnLst>
              <a:rect l="l" t="t" r="r" b="b"/>
              <a:pathLst>
                <a:path w="195109" h="320542">
                  <a:moveTo>
                    <a:pt x="195110" y="99030"/>
                  </a:moveTo>
                  <a:cubicBezTo>
                    <a:pt x="125090" y="82433"/>
                    <a:pt x="58704" y="48280"/>
                    <a:pt x="0" y="0"/>
                  </a:cubicBezTo>
                  <a:lnTo>
                    <a:pt x="40051" y="320543"/>
                  </a:lnTo>
                  <a:lnTo>
                    <a:pt x="195110" y="99030"/>
                  </a:lnTo>
                  <a:close/>
                </a:path>
              </a:pathLst>
            </a:custGeom>
            <a:solidFill>
              <a:srgbClr val="FFFFFF"/>
            </a:solidFill>
            <a:ln w="6858" cap="flat">
              <a:noFill/>
              <a:prstDash val="solid"/>
              <a:miter/>
            </a:ln>
          </p:spPr>
          <p:txBody>
            <a:bodyPr rtlCol="0" anchor="ctr"/>
            <a:lstStyle/>
            <a:p>
              <a:endParaRPr lang="en-ES"/>
            </a:p>
          </p:txBody>
        </p:sp>
        <p:sp>
          <p:nvSpPr>
            <p:cNvPr id="159" name="Freeform 158">
              <a:extLst>
                <a:ext uri="{FF2B5EF4-FFF2-40B4-BE49-F238E27FC236}">
                  <a16:creationId xmlns:a16="http://schemas.microsoft.com/office/drawing/2014/main" id="{C901A4C6-59CC-75CB-974C-87BA3493D05E}"/>
                </a:ext>
              </a:extLst>
            </p:cNvPr>
            <p:cNvSpPr/>
            <p:nvPr/>
          </p:nvSpPr>
          <p:spPr>
            <a:xfrm>
              <a:off x="4019054" y="3492710"/>
              <a:ext cx="233857" cy="233857"/>
            </a:xfrm>
            <a:custGeom>
              <a:avLst/>
              <a:gdLst>
                <a:gd name="connsiteX0" fmla="*/ 115420 w 233857"/>
                <a:gd name="connsiteY0" fmla="*/ 233858 h 233857"/>
                <a:gd name="connsiteX1" fmla="*/ 233858 w 233857"/>
                <a:gd name="connsiteY1" fmla="*/ 118438 h 233857"/>
                <a:gd name="connsiteX2" fmla="*/ 233858 w 233857"/>
                <a:gd name="connsiteY2" fmla="*/ 0 h 233857"/>
                <a:gd name="connsiteX3" fmla="*/ 0 w 233857"/>
                <a:gd name="connsiteY3" fmla="*/ 0 h 233857"/>
                <a:gd name="connsiteX4" fmla="*/ 0 w 233857"/>
                <a:gd name="connsiteY4" fmla="*/ 118438 h 233857"/>
                <a:gd name="connsiteX5" fmla="*/ 115420 w 233857"/>
                <a:gd name="connsiteY5" fmla="*/ 233858 h 2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57" h="233857">
                  <a:moveTo>
                    <a:pt x="115420" y="233858"/>
                  </a:moveTo>
                  <a:cubicBezTo>
                    <a:pt x="182080" y="233858"/>
                    <a:pt x="233858" y="182080"/>
                    <a:pt x="233858" y="118438"/>
                  </a:cubicBezTo>
                  <a:lnTo>
                    <a:pt x="233858" y="0"/>
                  </a:lnTo>
                  <a:lnTo>
                    <a:pt x="0" y="0"/>
                  </a:lnTo>
                  <a:lnTo>
                    <a:pt x="0" y="118438"/>
                  </a:lnTo>
                  <a:cubicBezTo>
                    <a:pt x="0" y="182080"/>
                    <a:pt x="51778" y="233858"/>
                    <a:pt x="115420" y="233858"/>
                  </a:cubicBezTo>
                  <a:close/>
                </a:path>
              </a:pathLst>
            </a:custGeom>
            <a:solidFill>
              <a:srgbClr val="FFFFFF"/>
            </a:solidFill>
            <a:ln w="6858" cap="flat">
              <a:noFill/>
              <a:prstDash val="solid"/>
              <a:miter/>
            </a:ln>
          </p:spPr>
          <p:txBody>
            <a:bodyPr rtlCol="0" anchor="ctr"/>
            <a:lstStyle/>
            <a:p>
              <a:endParaRPr lang="en-ES"/>
            </a:p>
          </p:txBody>
        </p:sp>
        <p:sp>
          <p:nvSpPr>
            <p:cNvPr id="160" name="Freeform 159">
              <a:extLst>
                <a:ext uri="{FF2B5EF4-FFF2-40B4-BE49-F238E27FC236}">
                  <a16:creationId xmlns:a16="http://schemas.microsoft.com/office/drawing/2014/main" id="{1DC8F76F-2B71-A858-847F-B17CC314EF64}"/>
                </a:ext>
              </a:extLst>
            </p:cNvPr>
            <p:cNvSpPr/>
            <p:nvPr/>
          </p:nvSpPr>
          <p:spPr>
            <a:xfrm>
              <a:off x="5112008" y="1566161"/>
              <a:ext cx="271512" cy="261769"/>
            </a:xfrm>
            <a:custGeom>
              <a:avLst/>
              <a:gdLst>
                <a:gd name="connsiteX0" fmla="*/ 125438 w 271512"/>
                <a:gd name="connsiteY0" fmla="*/ 0 h 261769"/>
                <a:gd name="connsiteX1" fmla="*/ 14544 w 271512"/>
                <a:gd name="connsiteY1" fmla="*/ 116312 h 261769"/>
                <a:gd name="connsiteX2" fmla="*/ 828 w 271512"/>
                <a:gd name="connsiteY2" fmla="*/ 225080 h 261769"/>
                <a:gd name="connsiteX3" fmla="*/ 107265 w 271512"/>
                <a:gd name="connsiteY3" fmla="*/ 179954 h 261769"/>
                <a:gd name="connsiteX4" fmla="*/ 253408 w 271512"/>
                <a:gd name="connsiteY4" fmla="*/ 261770 h 261769"/>
                <a:gd name="connsiteX5" fmla="*/ 271445 w 271512"/>
                <a:gd name="connsiteY5" fmla="*/ 186743 h 261769"/>
                <a:gd name="connsiteX6" fmla="*/ 132022 w 271512"/>
                <a:gd name="connsiteY6" fmla="*/ 6378 h 261769"/>
                <a:gd name="connsiteX7" fmla="*/ 129484 w 271512"/>
                <a:gd name="connsiteY7" fmla="*/ 4252 h 261769"/>
                <a:gd name="connsiteX8" fmla="*/ 125507 w 271512"/>
                <a:gd name="connsiteY8" fmla="*/ 0 h 2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512" h="261769">
                  <a:moveTo>
                    <a:pt x="125438" y="0"/>
                  </a:moveTo>
                  <a:cubicBezTo>
                    <a:pt x="54732" y="17694"/>
                    <a:pt x="23460" y="90388"/>
                    <a:pt x="14544" y="116312"/>
                  </a:cubicBezTo>
                  <a:cubicBezTo>
                    <a:pt x="2886" y="150122"/>
                    <a:pt x="-2121" y="187841"/>
                    <a:pt x="828" y="225080"/>
                  </a:cubicBezTo>
                  <a:cubicBezTo>
                    <a:pt x="28260" y="196687"/>
                    <a:pt x="66185" y="179954"/>
                    <a:pt x="107265" y="179954"/>
                  </a:cubicBezTo>
                  <a:cubicBezTo>
                    <a:pt x="137577" y="180160"/>
                    <a:pt x="199848" y="190104"/>
                    <a:pt x="253408" y="261770"/>
                  </a:cubicBezTo>
                  <a:cubicBezTo>
                    <a:pt x="264244" y="240236"/>
                    <a:pt x="272337" y="214518"/>
                    <a:pt x="271445" y="186743"/>
                  </a:cubicBezTo>
                  <a:cubicBezTo>
                    <a:pt x="215621" y="149093"/>
                    <a:pt x="149373" y="84559"/>
                    <a:pt x="132022" y="6378"/>
                  </a:cubicBezTo>
                  <a:cubicBezTo>
                    <a:pt x="131199" y="5692"/>
                    <a:pt x="130239" y="5006"/>
                    <a:pt x="129484" y="4252"/>
                  </a:cubicBezTo>
                  <a:cubicBezTo>
                    <a:pt x="128044" y="2880"/>
                    <a:pt x="126741" y="1440"/>
                    <a:pt x="125507" y="0"/>
                  </a:cubicBezTo>
                  <a:close/>
                </a:path>
              </a:pathLst>
            </a:custGeom>
            <a:solidFill>
              <a:srgbClr val="FFFFFF"/>
            </a:solidFill>
            <a:ln w="6858" cap="flat">
              <a:noFill/>
              <a:prstDash val="solid"/>
              <a:miter/>
            </a:ln>
          </p:spPr>
          <p:txBody>
            <a:bodyPr rtlCol="0" anchor="ctr"/>
            <a:lstStyle/>
            <a:p>
              <a:endParaRPr lang="en-ES"/>
            </a:p>
          </p:txBody>
        </p:sp>
        <p:sp>
          <p:nvSpPr>
            <p:cNvPr id="161" name="Freeform 160">
              <a:extLst>
                <a:ext uri="{FF2B5EF4-FFF2-40B4-BE49-F238E27FC236}">
                  <a16:creationId xmlns:a16="http://schemas.microsoft.com/office/drawing/2014/main" id="{BAA408A6-8C57-8BB6-E9CB-B237CF5DA04C}"/>
                </a:ext>
              </a:extLst>
            </p:cNvPr>
            <p:cNvSpPr/>
            <p:nvPr/>
          </p:nvSpPr>
          <p:spPr>
            <a:xfrm>
              <a:off x="6054440" y="3794942"/>
              <a:ext cx="257502" cy="252865"/>
            </a:xfrm>
            <a:custGeom>
              <a:avLst/>
              <a:gdLst>
                <a:gd name="connsiteX0" fmla="*/ 23866 w 257502"/>
                <a:gd name="connsiteY0" fmla="*/ 175016 h 252865"/>
                <a:gd name="connsiteX1" fmla="*/ 170558 w 257502"/>
                <a:gd name="connsiteY1" fmla="*/ 246545 h 252865"/>
                <a:gd name="connsiteX2" fmla="*/ 179748 w 257502"/>
                <a:gd name="connsiteY2" fmla="*/ 243390 h 252865"/>
                <a:gd name="connsiteX3" fmla="*/ 251209 w 257502"/>
                <a:gd name="connsiteY3" fmla="*/ 96698 h 252865"/>
                <a:gd name="connsiteX4" fmla="*/ 217947 w 257502"/>
                <a:gd name="connsiteY4" fmla="*/ 0 h 252865"/>
                <a:gd name="connsiteX5" fmla="*/ 0 w 257502"/>
                <a:gd name="connsiteY5" fmla="*/ 105476 h 252865"/>
                <a:gd name="connsiteX6" fmla="*/ 23934 w 257502"/>
                <a:gd name="connsiteY6" fmla="*/ 174948 h 2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02" h="252865">
                  <a:moveTo>
                    <a:pt x="23866" y="175016"/>
                  </a:moveTo>
                  <a:cubicBezTo>
                    <a:pt x="44577" y="235161"/>
                    <a:pt x="110345" y="267325"/>
                    <a:pt x="170558" y="246545"/>
                  </a:cubicBezTo>
                  <a:lnTo>
                    <a:pt x="179748" y="243390"/>
                  </a:lnTo>
                  <a:cubicBezTo>
                    <a:pt x="239824" y="222679"/>
                    <a:pt x="271920" y="156911"/>
                    <a:pt x="251209" y="96698"/>
                  </a:cubicBezTo>
                  <a:lnTo>
                    <a:pt x="217947" y="0"/>
                  </a:lnTo>
                  <a:lnTo>
                    <a:pt x="0" y="105476"/>
                  </a:lnTo>
                  <a:lnTo>
                    <a:pt x="23934" y="174948"/>
                  </a:lnTo>
                  <a:close/>
                </a:path>
              </a:pathLst>
            </a:custGeom>
            <a:solidFill>
              <a:srgbClr val="FFFFFF"/>
            </a:solidFill>
            <a:ln w="6858" cap="flat">
              <a:noFill/>
              <a:prstDash val="solid"/>
              <a:miter/>
            </a:ln>
          </p:spPr>
          <p:txBody>
            <a:bodyPr rtlCol="0" anchor="ctr"/>
            <a:lstStyle/>
            <a:p>
              <a:endParaRPr lang="en-ES"/>
            </a:p>
          </p:txBody>
        </p:sp>
        <p:sp>
          <p:nvSpPr>
            <p:cNvPr id="162" name="Freeform 161">
              <a:extLst>
                <a:ext uri="{FF2B5EF4-FFF2-40B4-BE49-F238E27FC236}">
                  <a16:creationId xmlns:a16="http://schemas.microsoft.com/office/drawing/2014/main" id="{9CF42F73-2970-1DA9-9A9C-11E8E0781EA2}"/>
                </a:ext>
              </a:extLst>
            </p:cNvPr>
            <p:cNvSpPr/>
            <p:nvPr/>
          </p:nvSpPr>
          <p:spPr>
            <a:xfrm>
              <a:off x="5186533" y="1451172"/>
              <a:ext cx="814862" cy="979872"/>
            </a:xfrm>
            <a:custGeom>
              <a:avLst/>
              <a:gdLst>
                <a:gd name="connsiteX0" fmla="*/ 54891 w 814862"/>
                <a:gd name="connsiteY0" fmla="*/ 550815 h 979872"/>
                <a:gd name="connsiteX1" fmla="*/ 85135 w 814862"/>
                <a:gd name="connsiteY1" fmla="*/ 692569 h 979872"/>
                <a:gd name="connsiteX2" fmla="*/ 407529 w 814862"/>
                <a:gd name="connsiteY2" fmla="*/ 977176 h 979872"/>
                <a:gd name="connsiteX3" fmla="*/ 677597 w 814862"/>
                <a:gd name="connsiteY3" fmla="*/ 856339 h 979872"/>
                <a:gd name="connsiteX4" fmla="*/ 698308 w 814862"/>
                <a:gd name="connsiteY4" fmla="*/ 107239 h 979872"/>
                <a:gd name="connsiteX5" fmla="*/ 174014 w 814862"/>
                <a:gd name="connsiteY5" fmla="*/ 79190 h 979872"/>
                <a:gd name="connsiteX6" fmla="*/ 170037 w 814862"/>
                <a:gd name="connsiteY6" fmla="*/ 82619 h 979872"/>
                <a:gd name="connsiteX7" fmla="*/ 279902 w 814862"/>
                <a:gd name="connsiteY7" fmla="*/ 215801 h 979872"/>
                <a:gd name="connsiteX8" fmla="*/ 308225 w 814862"/>
                <a:gd name="connsiteY8" fmla="*/ 254206 h 979872"/>
                <a:gd name="connsiteX9" fmla="*/ 209059 w 814862"/>
                <a:gd name="connsiteY9" fmla="*/ 528115 h 979872"/>
                <a:gd name="connsiteX10" fmla="*/ 156458 w 814862"/>
                <a:gd name="connsiteY10" fmla="*/ 541008 h 979872"/>
                <a:gd name="connsiteX11" fmla="*/ 115859 w 814862"/>
                <a:gd name="connsiteY11" fmla="*/ 505140 h 979872"/>
                <a:gd name="connsiteX12" fmla="*/ 32945 w 814862"/>
                <a:gd name="connsiteY12" fmla="*/ 411940 h 979872"/>
                <a:gd name="connsiteX13" fmla="*/ 2907 w 814862"/>
                <a:gd name="connsiteY13" fmla="*/ 432994 h 979872"/>
                <a:gd name="connsiteX14" fmla="*/ 33220 w 814862"/>
                <a:gd name="connsiteY14" fmla="*/ 511450 h 979872"/>
                <a:gd name="connsiteX15" fmla="*/ 54822 w 814862"/>
                <a:gd name="connsiteY15" fmla="*/ 550883 h 9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862" h="979872">
                  <a:moveTo>
                    <a:pt x="54891" y="550815"/>
                  </a:moveTo>
                  <a:cubicBezTo>
                    <a:pt x="61063" y="608353"/>
                    <a:pt x="72379" y="661297"/>
                    <a:pt x="85135" y="692569"/>
                  </a:cubicBezTo>
                  <a:cubicBezTo>
                    <a:pt x="147885" y="846943"/>
                    <a:pt x="274415" y="958660"/>
                    <a:pt x="407529" y="977176"/>
                  </a:cubicBezTo>
                  <a:cubicBezTo>
                    <a:pt x="511222" y="991304"/>
                    <a:pt x="604765" y="949744"/>
                    <a:pt x="677597" y="856339"/>
                  </a:cubicBezTo>
                  <a:cubicBezTo>
                    <a:pt x="884983" y="590248"/>
                    <a:pt x="828405" y="235004"/>
                    <a:pt x="698308" y="107239"/>
                  </a:cubicBezTo>
                  <a:cubicBezTo>
                    <a:pt x="565469" y="-23406"/>
                    <a:pt x="310694" y="-36985"/>
                    <a:pt x="174014" y="79190"/>
                  </a:cubicBezTo>
                  <a:cubicBezTo>
                    <a:pt x="172574" y="80424"/>
                    <a:pt x="171340" y="81522"/>
                    <a:pt x="170037" y="82619"/>
                  </a:cubicBezTo>
                  <a:cubicBezTo>
                    <a:pt x="170174" y="141255"/>
                    <a:pt x="255076" y="201811"/>
                    <a:pt x="279902" y="215801"/>
                  </a:cubicBezTo>
                  <a:cubicBezTo>
                    <a:pt x="294372" y="223962"/>
                    <a:pt x="304728" y="238021"/>
                    <a:pt x="308225" y="254206"/>
                  </a:cubicBezTo>
                  <a:cubicBezTo>
                    <a:pt x="341898" y="409128"/>
                    <a:pt x="214477" y="523314"/>
                    <a:pt x="209059" y="528115"/>
                  </a:cubicBezTo>
                  <a:cubicBezTo>
                    <a:pt x="194657" y="540802"/>
                    <a:pt x="174974" y="545534"/>
                    <a:pt x="156458" y="541008"/>
                  </a:cubicBezTo>
                  <a:cubicBezTo>
                    <a:pt x="137873" y="536413"/>
                    <a:pt x="122717" y="523040"/>
                    <a:pt x="115859" y="505140"/>
                  </a:cubicBezTo>
                  <a:cubicBezTo>
                    <a:pt x="89730" y="436697"/>
                    <a:pt x="55851" y="412146"/>
                    <a:pt x="32945" y="411940"/>
                  </a:cubicBezTo>
                  <a:cubicBezTo>
                    <a:pt x="19984" y="411940"/>
                    <a:pt x="8119" y="419895"/>
                    <a:pt x="2907" y="432994"/>
                  </a:cubicBezTo>
                  <a:cubicBezTo>
                    <a:pt x="-5871" y="454871"/>
                    <a:pt x="5513" y="483949"/>
                    <a:pt x="33220" y="511450"/>
                  </a:cubicBezTo>
                  <a:cubicBezTo>
                    <a:pt x="44947" y="520845"/>
                    <a:pt x="53108" y="534767"/>
                    <a:pt x="54822" y="550883"/>
                  </a:cubicBezTo>
                  <a:close/>
                </a:path>
              </a:pathLst>
            </a:custGeom>
            <a:solidFill>
              <a:srgbClr val="FFFFFF"/>
            </a:solidFill>
            <a:ln w="6858" cap="flat">
              <a:noFill/>
              <a:prstDash val="solid"/>
              <a:miter/>
            </a:ln>
          </p:spPr>
          <p:txBody>
            <a:bodyPr rtlCol="0" anchor="ctr"/>
            <a:lstStyle/>
            <a:p>
              <a:endParaRPr lang="en-ES" dirty="0"/>
            </a:p>
          </p:txBody>
        </p:sp>
        <p:sp>
          <p:nvSpPr>
            <p:cNvPr id="163" name="Freeform 162">
              <a:extLst>
                <a:ext uri="{FF2B5EF4-FFF2-40B4-BE49-F238E27FC236}">
                  <a16:creationId xmlns:a16="http://schemas.microsoft.com/office/drawing/2014/main" id="{B4D6A4EA-51B7-F63C-37F7-927F85AEE2F8}"/>
                </a:ext>
              </a:extLst>
            </p:cNvPr>
            <p:cNvSpPr/>
            <p:nvPr/>
          </p:nvSpPr>
          <p:spPr>
            <a:xfrm>
              <a:off x="4522157" y="3804475"/>
              <a:ext cx="1419948" cy="1753796"/>
            </a:xfrm>
            <a:custGeom>
              <a:avLst/>
              <a:gdLst>
                <a:gd name="connsiteX0" fmla="*/ 206 w 1419948"/>
                <a:gd name="connsiteY0" fmla="*/ 1753796 h 1753796"/>
                <a:gd name="connsiteX1" fmla="*/ 874463 w 1419948"/>
                <a:gd name="connsiteY1" fmla="*/ 1753796 h 1753796"/>
                <a:gd name="connsiteX2" fmla="*/ 866851 w 1419948"/>
                <a:gd name="connsiteY2" fmla="*/ 1725061 h 1753796"/>
                <a:gd name="connsiteX3" fmla="*/ 742653 w 1419948"/>
                <a:gd name="connsiteY3" fmla="*/ 1646126 h 1753796"/>
                <a:gd name="connsiteX4" fmla="*/ 673524 w 1419948"/>
                <a:gd name="connsiteY4" fmla="*/ 1630832 h 1753796"/>
                <a:gd name="connsiteX5" fmla="*/ 649110 w 1419948"/>
                <a:gd name="connsiteY5" fmla="*/ 1630078 h 1753796"/>
                <a:gd name="connsiteX6" fmla="*/ 327675 w 1419948"/>
                <a:gd name="connsiteY6" fmla="*/ 1667317 h 1753796"/>
                <a:gd name="connsiteX7" fmla="*/ 306004 w 1419948"/>
                <a:gd name="connsiteY7" fmla="*/ 1671500 h 1753796"/>
                <a:gd name="connsiteX8" fmla="*/ 251688 w 1419948"/>
                <a:gd name="connsiteY8" fmla="*/ 1634741 h 1753796"/>
                <a:gd name="connsiteX9" fmla="*/ 284264 w 1419948"/>
                <a:gd name="connsiteY9" fmla="*/ 1558755 h 1753796"/>
                <a:gd name="connsiteX10" fmla="*/ 550080 w 1419948"/>
                <a:gd name="connsiteY10" fmla="*/ 1504028 h 1753796"/>
                <a:gd name="connsiteX11" fmla="*/ 549189 w 1419948"/>
                <a:gd name="connsiteY11" fmla="*/ 1486814 h 1753796"/>
                <a:gd name="connsiteX12" fmla="*/ 549189 w 1419948"/>
                <a:gd name="connsiteY12" fmla="*/ 214381 h 1753796"/>
                <a:gd name="connsiteX13" fmla="*/ 607619 w 1419948"/>
                <a:gd name="connsiteY13" fmla="*/ 155951 h 1753796"/>
                <a:gd name="connsiteX14" fmla="*/ 666049 w 1419948"/>
                <a:gd name="connsiteY14" fmla="*/ 214381 h 1753796"/>
                <a:gd name="connsiteX15" fmla="*/ 666049 w 1419948"/>
                <a:gd name="connsiteY15" fmla="*/ 1486814 h 1753796"/>
                <a:gd name="connsiteX16" fmla="*/ 763707 w 1419948"/>
                <a:gd name="connsiteY16" fmla="*/ 1531049 h 1753796"/>
                <a:gd name="connsiteX17" fmla="*/ 983712 w 1419948"/>
                <a:gd name="connsiteY17" fmla="*/ 1724993 h 1753796"/>
                <a:gd name="connsiteX18" fmla="*/ 976099 w 1419948"/>
                <a:gd name="connsiteY18" fmla="*/ 1753728 h 1753796"/>
                <a:gd name="connsiteX19" fmla="*/ 1419949 w 1419948"/>
                <a:gd name="connsiteY19" fmla="*/ 1753728 h 1753796"/>
                <a:gd name="connsiteX20" fmla="*/ 1412337 w 1419948"/>
                <a:gd name="connsiteY20" fmla="*/ 1724993 h 1753796"/>
                <a:gd name="connsiteX21" fmla="*/ 1288138 w 1419948"/>
                <a:gd name="connsiteY21" fmla="*/ 1646057 h 1753796"/>
                <a:gd name="connsiteX22" fmla="*/ 1131982 w 1419948"/>
                <a:gd name="connsiteY22" fmla="*/ 1584267 h 1753796"/>
                <a:gd name="connsiteX23" fmla="*/ 1101601 w 1419948"/>
                <a:gd name="connsiteY23" fmla="*/ 1614648 h 1753796"/>
                <a:gd name="connsiteX24" fmla="*/ 1060247 w 1419948"/>
                <a:gd name="connsiteY24" fmla="*/ 1631793 h 1753796"/>
                <a:gd name="connsiteX25" fmla="*/ 1018893 w 1419948"/>
                <a:gd name="connsiteY25" fmla="*/ 1614648 h 1753796"/>
                <a:gd name="connsiteX26" fmla="*/ 1018893 w 1419948"/>
                <a:gd name="connsiteY26" fmla="*/ 1532009 h 1753796"/>
                <a:gd name="connsiteX27" fmla="*/ 1058601 w 1419948"/>
                <a:gd name="connsiteY27" fmla="*/ 1492301 h 1753796"/>
                <a:gd name="connsiteX28" fmla="*/ 1094674 w 1419948"/>
                <a:gd name="connsiteY28" fmla="*/ 1475430 h 1753796"/>
                <a:gd name="connsiteX29" fmla="*/ 1094674 w 1419948"/>
                <a:gd name="connsiteY29" fmla="*/ 0 h 1753796"/>
                <a:gd name="connsiteX30" fmla="*/ 3429 w 1419948"/>
                <a:gd name="connsiteY30" fmla="*/ 0 h 1753796"/>
                <a:gd name="connsiteX31" fmla="*/ 3429 w 1419948"/>
                <a:gd name="connsiteY31" fmla="*/ 1734251 h 1753796"/>
                <a:gd name="connsiteX32" fmla="*/ 0 w 1419948"/>
                <a:gd name="connsiteY32" fmla="*/ 1753728 h 17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19948" h="1753796">
                  <a:moveTo>
                    <a:pt x="206" y="1753796"/>
                  </a:moveTo>
                  <a:lnTo>
                    <a:pt x="874463" y="1753796"/>
                  </a:lnTo>
                  <a:cubicBezTo>
                    <a:pt x="869663" y="1745292"/>
                    <a:pt x="866851" y="1735486"/>
                    <a:pt x="866851" y="1725061"/>
                  </a:cubicBezTo>
                  <a:cubicBezTo>
                    <a:pt x="866851" y="1678427"/>
                    <a:pt x="845934" y="1665122"/>
                    <a:pt x="742653" y="1646126"/>
                  </a:cubicBezTo>
                  <a:cubicBezTo>
                    <a:pt x="721530" y="1642217"/>
                    <a:pt x="697390" y="1637759"/>
                    <a:pt x="673524" y="1630832"/>
                  </a:cubicBezTo>
                  <a:cubicBezTo>
                    <a:pt x="665637" y="1632273"/>
                    <a:pt x="657408" y="1632135"/>
                    <a:pt x="649110" y="1630078"/>
                  </a:cubicBezTo>
                  <a:cubicBezTo>
                    <a:pt x="533758" y="1601274"/>
                    <a:pt x="377944" y="1647223"/>
                    <a:pt x="327675" y="1667317"/>
                  </a:cubicBezTo>
                  <a:cubicBezTo>
                    <a:pt x="320543" y="1670197"/>
                    <a:pt x="313205" y="1671500"/>
                    <a:pt x="306004" y="1671500"/>
                  </a:cubicBezTo>
                  <a:cubicBezTo>
                    <a:pt x="282824" y="1671500"/>
                    <a:pt x="260878" y="1657579"/>
                    <a:pt x="251688" y="1634741"/>
                  </a:cubicBezTo>
                  <a:cubicBezTo>
                    <a:pt x="239687" y="1604772"/>
                    <a:pt x="254295" y="1570756"/>
                    <a:pt x="284264" y="1558755"/>
                  </a:cubicBezTo>
                  <a:cubicBezTo>
                    <a:pt x="290985" y="1556080"/>
                    <a:pt x="414292" y="1507526"/>
                    <a:pt x="550080" y="1504028"/>
                  </a:cubicBezTo>
                  <a:cubicBezTo>
                    <a:pt x="549532" y="1498473"/>
                    <a:pt x="549189" y="1492781"/>
                    <a:pt x="549189" y="1486814"/>
                  </a:cubicBezTo>
                  <a:lnTo>
                    <a:pt x="549189" y="214381"/>
                  </a:lnTo>
                  <a:cubicBezTo>
                    <a:pt x="549189" y="182080"/>
                    <a:pt x="575386" y="155951"/>
                    <a:pt x="607619" y="155951"/>
                  </a:cubicBezTo>
                  <a:cubicBezTo>
                    <a:pt x="639851" y="155951"/>
                    <a:pt x="666049" y="182148"/>
                    <a:pt x="666049" y="214381"/>
                  </a:cubicBezTo>
                  <a:lnTo>
                    <a:pt x="666049" y="1486814"/>
                  </a:lnTo>
                  <a:cubicBezTo>
                    <a:pt x="666049" y="1505948"/>
                    <a:pt x="674484" y="1514658"/>
                    <a:pt x="763707" y="1531049"/>
                  </a:cubicBezTo>
                  <a:cubicBezTo>
                    <a:pt x="846003" y="1546205"/>
                    <a:pt x="983712" y="1571511"/>
                    <a:pt x="983712" y="1724993"/>
                  </a:cubicBezTo>
                  <a:cubicBezTo>
                    <a:pt x="983712" y="1735417"/>
                    <a:pt x="980968" y="1745224"/>
                    <a:pt x="976099" y="1753728"/>
                  </a:cubicBezTo>
                  <a:lnTo>
                    <a:pt x="1419949" y="1753728"/>
                  </a:lnTo>
                  <a:cubicBezTo>
                    <a:pt x="1415148" y="1745224"/>
                    <a:pt x="1412337" y="1735417"/>
                    <a:pt x="1412337" y="1724993"/>
                  </a:cubicBezTo>
                  <a:cubicBezTo>
                    <a:pt x="1412337" y="1678358"/>
                    <a:pt x="1391420" y="1665054"/>
                    <a:pt x="1288138" y="1646057"/>
                  </a:cubicBezTo>
                  <a:cubicBezTo>
                    <a:pt x="1238555" y="1636936"/>
                    <a:pt x="1172649" y="1624729"/>
                    <a:pt x="1131982" y="1584267"/>
                  </a:cubicBezTo>
                  <a:lnTo>
                    <a:pt x="1101601" y="1614648"/>
                  </a:lnTo>
                  <a:cubicBezTo>
                    <a:pt x="1090216" y="1626100"/>
                    <a:pt x="1075197" y="1631793"/>
                    <a:pt x="1060247" y="1631793"/>
                  </a:cubicBezTo>
                  <a:cubicBezTo>
                    <a:pt x="1045296" y="1631793"/>
                    <a:pt x="1030346" y="1626100"/>
                    <a:pt x="1018893" y="1614648"/>
                  </a:cubicBezTo>
                  <a:cubicBezTo>
                    <a:pt x="996056" y="1591810"/>
                    <a:pt x="996056" y="1554777"/>
                    <a:pt x="1018893" y="1532009"/>
                  </a:cubicBezTo>
                  <a:lnTo>
                    <a:pt x="1058601" y="1492301"/>
                  </a:lnTo>
                  <a:cubicBezTo>
                    <a:pt x="1068682" y="1482220"/>
                    <a:pt x="1081507" y="1476596"/>
                    <a:pt x="1094674" y="1475430"/>
                  </a:cubicBezTo>
                  <a:lnTo>
                    <a:pt x="1094674" y="0"/>
                  </a:lnTo>
                  <a:lnTo>
                    <a:pt x="3429" y="0"/>
                  </a:lnTo>
                  <a:lnTo>
                    <a:pt x="3429" y="1734251"/>
                  </a:lnTo>
                  <a:cubicBezTo>
                    <a:pt x="3429" y="1741109"/>
                    <a:pt x="2194" y="1747624"/>
                    <a:pt x="0" y="1753728"/>
                  </a:cubicBezTo>
                  <a:close/>
                </a:path>
              </a:pathLst>
            </a:custGeom>
            <a:solidFill>
              <a:srgbClr val="FFFFFF"/>
            </a:solidFill>
            <a:ln w="6858" cap="flat">
              <a:noFill/>
              <a:prstDash val="solid"/>
              <a:miter/>
            </a:ln>
          </p:spPr>
          <p:txBody>
            <a:bodyPr rtlCol="0" anchor="ctr"/>
            <a:lstStyle/>
            <a:p>
              <a:endParaRPr lang="en-ES"/>
            </a:p>
          </p:txBody>
        </p:sp>
        <p:sp>
          <p:nvSpPr>
            <p:cNvPr id="165" name="Freeform 164">
              <a:extLst>
                <a:ext uri="{FF2B5EF4-FFF2-40B4-BE49-F238E27FC236}">
                  <a16:creationId xmlns:a16="http://schemas.microsoft.com/office/drawing/2014/main" id="{972286B9-4B01-C37D-6356-7BAA5E545A71}"/>
                </a:ext>
              </a:extLst>
            </p:cNvPr>
            <p:cNvSpPr/>
            <p:nvPr/>
          </p:nvSpPr>
          <p:spPr>
            <a:xfrm>
              <a:off x="4175005" y="3784587"/>
              <a:ext cx="116928" cy="1773684"/>
            </a:xfrm>
            <a:custGeom>
              <a:avLst/>
              <a:gdLst>
                <a:gd name="connsiteX0" fmla="*/ 116929 w 116928"/>
                <a:gd name="connsiteY0" fmla="*/ 411 h 1773684"/>
                <a:gd name="connsiteX1" fmla="*/ 116929 w 116928"/>
                <a:gd name="connsiteY1" fmla="*/ 0 h 1773684"/>
                <a:gd name="connsiteX2" fmla="*/ 0 w 116928"/>
                <a:gd name="connsiteY2" fmla="*/ 55824 h 1773684"/>
                <a:gd name="connsiteX3" fmla="*/ 0 w 116928"/>
                <a:gd name="connsiteY3" fmla="*/ 1773685 h 1773684"/>
                <a:gd name="connsiteX4" fmla="*/ 116929 w 116928"/>
                <a:gd name="connsiteY4" fmla="*/ 1773685 h 1773684"/>
                <a:gd name="connsiteX5" fmla="*/ 116929 w 116928"/>
                <a:gd name="connsiteY5" fmla="*/ 411 h 17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1773684">
                  <a:moveTo>
                    <a:pt x="116929" y="411"/>
                  </a:moveTo>
                  <a:cubicBezTo>
                    <a:pt x="116929" y="411"/>
                    <a:pt x="116929" y="137"/>
                    <a:pt x="116929" y="0"/>
                  </a:cubicBezTo>
                  <a:cubicBezTo>
                    <a:pt x="84696" y="28735"/>
                    <a:pt x="44508" y="48555"/>
                    <a:pt x="0" y="55824"/>
                  </a:cubicBezTo>
                  <a:lnTo>
                    <a:pt x="0" y="1773685"/>
                  </a:lnTo>
                  <a:lnTo>
                    <a:pt x="116929" y="1773685"/>
                  </a:lnTo>
                  <a:lnTo>
                    <a:pt x="116929" y="411"/>
                  </a:lnTo>
                  <a:close/>
                </a:path>
              </a:pathLst>
            </a:custGeom>
            <a:solidFill>
              <a:srgbClr val="383838"/>
            </a:solidFill>
            <a:ln w="6858" cap="flat">
              <a:noFill/>
              <a:prstDash val="solid"/>
              <a:miter/>
            </a:ln>
          </p:spPr>
          <p:txBody>
            <a:bodyPr rtlCol="0" anchor="ctr"/>
            <a:lstStyle/>
            <a:p>
              <a:endParaRPr lang="en-ES"/>
            </a:p>
          </p:txBody>
        </p:sp>
        <p:sp>
          <p:nvSpPr>
            <p:cNvPr id="166" name="Freeform 165">
              <a:extLst>
                <a:ext uri="{FF2B5EF4-FFF2-40B4-BE49-F238E27FC236}">
                  <a16:creationId xmlns:a16="http://schemas.microsoft.com/office/drawing/2014/main" id="{A13A1A3A-D4F4-417A-13BD-E53B45F65E77}"/>
                </a:ext>
              </a:extLst>
            </p:cNvPr>
            <p:cNvSpPr/>
            <p:nvPr/>
          </p:nvSpPr>
          <p:spPr>
            <a:xfrm>
              <a:off x="4174937" y="5558340"/>
              <a:ext cx="116928" cy="77906"/>
            </a:xfrm>
            <a:custGeom>
              <a:avLst/>
              <a:gdLst>
                <a:gd name="connsiteX0" fmla="*/ 58499 w 116928"/>
                <a:gd name="connsiteY0" fmla="*/ 77907 h 77906"/>
                <a:gd name="connsiteX1" fmla="*/ 116929 w 116928"/>
                <a:gd name="connsiteY1" fmla="*/ 19477 h 77906"/>
                <a:gd name="connsiteX2" fmla="*/ 116929 w 116928"/>
                <a:gd name="connsiteY2" fmla="*/ 0 h 77906"/>
                <a:gd name="connsiteX3" fmla="*/ 0 w 116928"/>
                <a:gd name="connsiteY3" fmla="*/ 0 h 77906"/>
                <a:gd name="connsiteX4" fmla="*/ 0 w 116928"/>
                <a:gd name="connsiteY4" fmla="*/ 19477 h 77906"/>
                <a:gd name="connsiteX5" fmla="*/ 58430 w 116928"/>
                <a:gd name="connsiteY5" fmla="*/ 77907 h 7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77906">
                  <a:moveTo>
                    <a:pt x="58499" y="77907"/>
                  </a:moveTo>
                  <a:cubicBezTo>
                    <a:pt x="90800" y="77907"/>
                    <a:pt x="116929" y="51710"/>
                    <a:pt x="116929" y="19477"/>
                  </a:cubicBezTo>
                  <a:lnTo>
                    <a:pt x="116929" y="0"/>
                  </a:lnTo>
                  <a:lnTo>
                    <a:pt x="0" y="0"/>
                  </a:lnTo>
                  <a:lnTo>
                    <a:pt x="0" y="19477"/>
                  </a:lnTo>
                  <a:cubicBezTo>
                    <a:pt x="0" y="51778"/>
                    <a:pt x="26198" y="77907"/>
                    <a:pt x="58430" y="77907"/>
                  </a:cubicBezTo>
                  <a:close/>
                </a:path>
              </a:pathLst>
            </a:custGeom>
            <a:solidFill>
              <a:srgbClr val="383838"/>
            </a:solidFill>
            <a:ln w="6858" cap="flat">
              <a:noFill/>
              <a:prstDash val="solid"/>
              <a:miter/>
            </a:ln>
          </p:spPr>
          <p:txBody>
            <a:bodyPr rtlCol="0" anchor="ctr"/>
            <a:lstStyle/>
            <a:p>
              <a:endParaRPr lang="en-ES"/>
            </a:p>
          </p:txBody>
        </p:sp>
        <p:sp>
          <p:nvSpPr>
            <p:cNvPr id="167" name="Freeform 166">
              <a:extLst>
                <a:ext uri="{FF2B5EF4-FFF2-40B4-BE49-F238E27FC236}">
                  <a16:creationId xmlns:a16="http://schemas.microsoft.com/office/drawing/2014/main" id="{3F5E3997-DA15-E270-CF28-65B885621850}"/>
                </a:ext>
              </a:extLst>
            </p:cNvPr>
            <p:cNvSpPr/>
            <p:nvPr/>
          </p:nvSpPr>
          <p:spPr>
            <a:xfrm>
              <a:off x="3697620" y="3455403"/>
              <a:ext cx="204574" cy="345711"/>
            </a:xfrm>
            <a:custGeom>
              <a:avLst/>
              <a:gdLst>
                <a:gd name="connsiteX0" fmla="*/ 191681 w 204574"/>
                <a:gd name="connsiteY0" fmla="*/ 0 h 345711"/>
                <a:gd name="connsiteX1" fmla="*/ 0 w 204574"/>
                <a:gd name="connsiteY1" fmla="*/ 287282 h 345711"/>
                <a:gd name="connsiteX2" fmla="*/ 58430 w 204574"/>
                <a:gd name="connsiteY2" fmla="*/ 345712 h 345711"/>
                <a:gd name="connsiteX3" fmla="*/ 116860 w 204574"/>
                <a:gd name="connsiteY3" fmla="*/ 287282 h 345711"/>
                <a:gd name="connsiteX4" fmla="*/ 204574 w 204574"/>
                <a:gd name="connsiteY4" fmla="*/ 120769 h 345711"/>
                <a:gd name="connsiteX5" fmla="*/ 204574 w 204574"/>
                <a:gd name="connsiteY5" fmla="*/ 19820 h 345711"/>
                <a:gd name="connsiteX6" fmla="*/ 191681 w 204574"/>
                <a:gd name="connsiteY6" fmla="*/ 0 h 34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74" h="345711">
                  <a:moveTo>
                    <a:pt x="191681" y="0"/>
                  </a:moveTo>
                  <a:cubicBezTo>
                    <a:pt x="71735" y="35319"/>
                    <a:pt x="0" y="165415"/>
                    <a:pt x="0" y="287282"/>
                  </a:cubicBezTo>
                  <a:cubicBezTo>
                    <a:pt x="0" y="319583"/>
                    <a:pt x="26198" y="345712"/>
                    <a:pt x="58430" y="345712"/>
                  </a:cubicBezTo>
                  <a:cubicBezTo>
                    <a:pt x="90663" y="345712"/>
                    <a:pt x="116860" y="319514"/>
                    <a:pt x="116860" y="287282"/>
                  </a:cubicBezTo>
                  <a:cubicBezTo>
                    <a:pt x="116860" y="220142"/>
                    <a:pt x="150533" y="149367"/>
                    <a:pt x="204574" y="120769"/>
                  </a:cubicBezTo>
                  <a:lnTo>
                    <a:pt x="204574" y="19820"/>
                  </a:lnTo>
                  <a:cubicBezTo>
                    <a:pt x="199019" y="14196"/>
                    <a:pt x="194561" y="7475"/>
                    <a:pt x="191681" y="0"/>
                  </a:cubicBezTo>
                  <a:close/>
                </a:path>
              </a:pathLst>
            </a:custGeom>
            <a:solidFill>
              <a:srgbClr val="383838"/>
            </a:solidFill>
            <a:ln w="6858" cap="flat">
              <a:noFill/>
              <a:prstDash val="solid"/>
              <a:miter/>
            </a:ln>
          </p:spPr>
          <p:txBody>
            <a:bodyPr rtlCol="0" anchor="ctr"/>
            <a:lstStyle/>
            <a:p>
              <a:endParaRPr lang="en-ES"/>
            </a:p>
          </p:txBody>
        </p:sp>
        <p:sp>
          <p:nvSpPr>
            <p:cNvPr id="168" name="Freeform 167">
              <a:extLst>
                <a:ext uri="{FF2B5EF4-FFF2-40B4-BE49-F238E27FC236}">
                  <a16:creationId xmlns:a16="http://schemas.microsoft.com/office/drawing/2014/main" id="{24A96D72-CEF8-7B3F-5E4E-728347C7D9B4}"/>
                </a:ext>
              </a:extLst>
            </p:cNvPr>
            <p:cNvSpPr/>
            <p:nvPr/>
          </p:nvSpPr>
          <p:spPr>
            <a:xfrm>
              <a:off x="4995393" y="1445089"/>
              <a:ext cx="505110" cy="597634"/>
            </a:xfrm>
            <a:custGeom>
              <a:avLst/>
              <a:gdLst>
                <a:gd name="connsiteX0" fmla="*/ 181635 w 505110"/>
                <a:gd name="connsiteY0" fmla="*/ 505051 h 597634"/>
                <a:gd name="connsiteX1" fmla="*/ 224428 w 505110"/>
                <a:gd name="connsiteY1" fmla="*/ 517465 h 597634"/>
                <a:gd name="connsiteX2" fmla="*/ 194116 w 505110"/>
                <a:gd name="connsiteY2" fmla="*/ 439009 h 597634"/>
                <a:gd name="connsiteX3" fmla="*/ 224154 w 505110"/>
                <a:gd name="connsiteY3" fmla="*/ 417955 h 597634"/>
                <a:gd name="connsiteX4" fmla="*/ 307068 w 505110"/>
                <a:gd name="connsiteY4" fmla="*/ 511155 h 597634"/>
                <a:gd name="connsiteX5" fmla="*/ 347667 w 505110"/>
                <a:gd name="connsiteY5" fmla="*/ 547023 h 597634"/>
                <a:gd name="connsiteX6" fmla="*/ 400268 w 505110"/>
                <a:gd name="connsiteY6" fmla="*/ 534130 h 597634"/>
                <a:gd name="connsiteX7" fmla="*/ 499434 w 505110"/>
                <a:gd name="connsiteY7" fmla="*/ 260221 h 597634"/>
                <a:gd name="connsiteX8" fmla="*/ 471111 w 505110"/>
                <a:gd name="connsiteY8" fmla="*/ 221816 h 597634"/>
                <a:gd name="connsiteX9" fmla="*/ 361246 w 505110"/>
                <a:gd name="connsiteY9" fmla="*/ 88634 h 597634"/>
                <a:gd name="connsiteX10" fmla="*/ 334431 w 505110"/>
                <a:gd name="connsiteY10" fmla="*/ 116272 h 597634"/>
                <a:gd name="connsiteX11" fmla="*/ 332785 w 505110"/>
                <a:gd name="connsiteY11" fmla="*/ 118466 h 597634"/>
                <a:gd name="connsiteX12" fmla="*/ 328670 w 505110"/>
                <a:gd name="connsiteY12" fmla="*/ 123267 h 597634"/>
                <a:gd name="connsiteX13" fmla="*/ 318932 w 505110"/>
                <a:gd name="connsiteY13" fmla="*/ 131428 h 597634"/>
                <a:gd name="connsiteX14" fmla="*/ 301101 w 505110"/>
                <a:gd name="connsiteY14" fmla="*/ 139452 h 597634"/>
                <a:gd name="connsiteX15" fmla="*/ 296369 w 505110"/>
                <a:gd name="connsiteY15" fmla="*/ 140480 h 597634"/>
                <a:gd name="connsiteX16" fmla="*/ 272366 w 505110"/>
                <a:gd name="connsiteY16" fmla="*/ 139589 h 597634"/>
                <a:gd name="connsiteX17" fmla="*/ 252752 w 505110"/>
                <a:gd name="connsiteY17" fmla="*/ 130673 h 597634"/>
                <a:gd name="connsiteX18" fmla="*/ 248706 w 505110"/>
                <a:gd name="connsiteY18" fmla="*/ 127313 h 597634"/>
                <a:gd name="connsiteX19" fmla="*/ 388129 w 505110"/>
                <a:gd name="connsiteY19" fmla="*/ 307678 h 597634"/>
                <a:gd name="connsiteX20" fmla="*/ 370093 w 505110"/>
                <a:gd name="connsiteY20" fmla="*/ 382705 h 597634"/>
                <a:gd name="connsiteX21" fmla="*/ 223949 w 505110"/>
                <a:gd name="connsiteY21" fmla="*/ 300889 h 597634"/>
                <a:gd name="connsiteX22" fmla="*/ 117512 w 505110"/>
                <a:gd name="connsiteY22" fmla="*/ 346015 h 597634"/>
                <a:gd name="connsiteX23" fmla="*/ 131228 w 505110"/>
                <a:gd name="connsiteY23" fmla="*/ 237247 h 597634"/>
                <a:gd name="connsiteX24" fmla="*/ 242122 w 505110"/>
                <a:gd name="connsiteY24" fmla="*/ 120935 h 597634"/>
                <a:gd name="connsiteX25" fmla="*/ 237870 w 505110"/>
                <a:gd name="connsiteY25" fmla="*/ 115380 h 597634"/>
                <a:gd name="connsiteX26" fmla="*/ 229846 w 505110"/>
                <a:gd name="connsiteY26" fmla="*/ 97755 h 597634"/>
                <a:gd name="connsiteX27" fmla="*/ 228680 w 505110"/>
                <a:gd name="connsiteY27" fmla="*/ 92063 h 597634"/>
                <a:gd name="connsiteX28" fmla="*/ 227995 w 505110"/>
                <a:gd name="connsiteY28" fmla="*/ 85959 h 597634"/>
                <a:gd name="connsiteX29" fmla="*/ 234853 w 505110"/>
                <a:gd name="connsiteY29" fmla="*/ 55167 h 597634"/>
                <a:gd name="connsiteX30" fmla="*/ 246374 w 505110"/>
                <a:gd name="connsiteY30" fmla="*/ 38913 h 597634"/>
                <a:gd name="connsiteX31" fmla="*/ 284710 w 505110"/>
                <a:gd name="connsiteY31" fmla="*/ 166 h 597634"/>
                <a:gd name="connsiteX32" fmla="*/ 20677 w 505110"/>
                <a:gd name="connsiteY32" fmla="*/ 199048 h 597634"/>
                <a:gd name="connsiteX33" fmla="*/ 133286 w 505110"/>
                <a:gd name="connsiteY33" fmla="*/ 597634 h 597634"/>
                <a:gd name="connsiteX34" fmla="*/ 129857 w 505110"/>
                <a:gd name="connsiteY34" fmla="*/ 569311 h 597634"/>
                <a:gd name="connsiteX35" fmla="*/ 181703 w 505110"/>
                <a:gd name="connsiteY35" fmla="*/ 504914 h 59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110" h="597634">
                  <a:moveTo>
                    <a:pt x="181635" y="505051"/>
                  </a:moveTo>
                  <a:cubicBezTo>
                    <a:pt x="197614" y="503200"/>
                    <a:pt x="212770" y="508069"/>
                    <a:pt x="224428" y="517465"/>
                  </a:cubicBezTo>
                  <a:cubicBezTo>
                    <a:pt x="196722" y="490033"/>
                    <a:pt x="185338" y="460955"/>
                    <a:pt x="194116" y="439009"/>
                  </a:cubicBezTo>
                  <a:cubicBezTo>
                    <a:pt x="199328" y="425910"/>
                    <a:pt x="211193" y="417955"/>
                    <a:pt x="224154" y="417955"/>
                  </a:cubicBezTo>
                  <a:cubicBezTo>
                    <a:pt x="247060" y="418161"/>
                    <a:pt x="280939" y="442712"/>
                    <a:pt x="307068" y="511155"/>
                  </a:cubicBezTo>
                  <a:cubicBezTo>
                    <a:pt x="313926" y="529054"/>
                    <a:pt x="329082" y="542428"/>
                    <a:pt x="347667" y="547023"/>
                  </a:cubicBezTo>
                  <a:cubicBezTo>
                    <a:pt x="366252" y="551617"/>
                    <a:pt x="385866" y="546817"/>
                    <a:pt x="400268" y="534130"/>
                  </a:cubicBezTo>
                  <a:cubicBezTo>
                    <a:pt x="405686" y="529398"/>
                    <a:pt x="533176" y="415143"/>
                    <a:pt x="499434" y="260221"/>
                  </a:cubicBezTo>
                  <a:cubicBezTo>
                    <a:pt x="495868" y="243967"/>
                    <a:pt x="485581" y="229977"/>
                    <a:pt x="471111" y="221816"/>
                  </a:cubicBezTo>
                  <a:cubicBezTo>
                    <a:pt x="446285" y="207757"/>
                    <a:pt x="361383" y="147270"/>
                    <a:pt x="361246" y="88634"/>
                  </a:cubicBezTo>
                  <a:cubicBezTo>
                    <a:pt x="347598" y="100430"/>
                    <a:pt x="343346" y="104407"/>
                    <a:pt x="334431" y="116272"/>
                  </a:cubicBezTo>
                  <a:cubicBezTo>
                    <a:pt x="333882" y="117026"/>
                    <a:pt x="333334" y="117712"/>
                    <a:pt x="332785" y="118466"/>
                  </a:cubicBezTo>
                  <a:cubicBezTo>
                    <a:pt x="331482" y="120112"/>
                    <a:pt x="330110" y="121758"/>
                    <a:pt x="328670" y="123267"/>
                  </a:cubicBezTo>
                  <a:cubicBezTo>
                    <a:pt x="325653" y="126421"/>
                    <a:pt x="322429" y="129165"/>
                    <a:pt x="318932" y="131428"/>
                  </a:cubicBezTo>
                  <a:cubicBezTo>
                    <a:pt x="313583" y="134994"/>
                    <a:pt x="307616" y="137737"/>
                    <a:pt x="301101" y="139452"/>
                  </a:cubicBezTo>
                  <a:cubicBezTo>
                    <a:pt x="299524" y="139863"/>
                    <a:pt x="297946" y="140206"/>
                    <a:pt x="296369" y="140480"/>
                  </a:cubicBezTo>
                  <a:cubicBezTo>
                    <a:pt x="288139" y="141920"/>
                    <a:pt x="279978" y="141509"/>
                    <a:pt x="272366" y="139589"/>
                  </a:cubicBezTo>
                  <a:cubicBezTo>
                    <a:pt x="265508" y="137943"/>
                    <a:pt x="258856" y="134925"/>
                    <a:pt x="252752" y="130673"/>
                  </a:cubicBezTo>
                  <a:cubicBezTo>
                    <a:pt x="251312" y="129645"/>
                    <a:pt x="250009" y="128479"/>
                    <a:pt x="248706" y="127313"/>
                  </a:cubicBezTo>
                  <a:cubicBezTo>
                    <a:pt x="266057" y="205494"/>
                    <a:pt x="332305" y="270028"/>
                    <a:pt x="388129" y="307678"/>
                  </a:cubicBezTo>
                  <a:cubicBezTo>
                    <a:pt x="389089" y="335453"/>
                    <a:pt x="380928" y="361171"/>
                    <a:pt x="370093" y="382705"/>
                  </a:cubicBezTo>
                  <a:cubicBezTo>
                    <a:pt x="316532" y="311107"/>
                    <a:pt x="254329" y="301163"/>
                    <a:pt x="223949" y="300889"/>
                  </a:cubicBezTo>
                  <a:cubicBezTo>
                    <a:pt x="182869" y="300889"/>
                    <a:pt x="144944" y="317622"/>
                    <a:pt x="117512" y="346015"/>
                  </a:cubicBezTo>
                  <a:cubicBezTo>
                    <a:pt x="114495" y="308844"/>
                    <a:pt x="119501" y="271057"/>
                    <a:pt x="131228" y="237247"/>
                  </a:cubicBezTo>
                  <a:cubicBezTo>
                    <a:pt x="140212" y="211255"/>
                    <a:pt x="171416" y="138629"/>
                    <a:pt x="242122" y="120935"/>
                  </a:cubicBezTo>
                  <a:cubicBezTo>
                    <a:pt x="240613" y="119152"/>
                    <a:pt x="239173" y="117300"/>
                    <a:pt x="237870" y="115380"/>
                  </a:cubicBezTo>
                  <a:cubicBezTo>
                    <a:pt x="234304" y="110099"/>
                    <a:pt x="231561" y="104133"/>
                    <a:pt x="229846" y="97755"/>
                  </a:cubicBezTo>
                  <a:cubicBezTo>
                    <a:pt x="229366" y="95903"/>
                    <a:pt x="228955" y="93983"/>
                    <a:pt x="228680" y="92063"/>
                  </a:cubicBezTo>
                  <a:cubicBezTo>
                    <a:pt x="228338" y="90005"/>
                    <a:pt x="228132" y="87948"/>
                    <a:pt x="227995" y="85959"/>
                  </a:cubicBezTo>
                  <a:cubicBezTo>
                    <a:pt x="227446" y="75466"/>
                    <a:pt x="229641" y="64837"/>
                    <a:pt x="234853" y="55167"/>
                  </a:cubicBezTo>
                  <a:cubicBezTo>
                    <a:pt x="238007" y="49063"/>
                    <a:pt x="241985" y="43577"/>
                    <a:pt x="246374" y="38913"/>
                  </a:cubicBezTo>
                  <a:cubicBezTo>
                    <a:pt x="259679" y="22180"/>
                    <a:pt x="269760" y="13059"/>
                    <a:pt x="284710" y="166"/>
                  </a:cubicBezTo>
                  <a:cubicBezTo>
                    <a:pt x="166616" y="-4018"/>
                    <a:pt x="64843" y="71283"/>
                    <a:pt x="20677" y="199048"/>
                  </a:cubicBezTo>
                  <a:cubicBezTo>
                    <a:pt x="-24723" y="330310"/>
                    <a:pt x="1132" y="504023"/>
                    <a:pt x="133286" y="597634"/>
                  </a:cubicBezTo>
                  <a:cubicBezTo>
                    <a:pt x="132051" y="588376"/>
                    <a:pt x="130885" y="578912"/>
                    <a:pt x="129857" y="569311"/>
                  </a:cubicBezTo>
                  <a:cubicBezTo>
                    <a:pt x="126428" y="537216"/>
                    <a:pt x="149608" y="508343"/>
                    <a:pt x="181703" y="504914"/>
                  </a:cubicBezTo>
                  <a:close/>
                </a:path>
              </a:pathLst>
            </a:custGeom>
            <a:solidFill>
              <a:srgbClr val="383838"/>
            </a:solidFill>
            <a:ln w="6858" cap="flat">
              <a:noFill/>
              <a:prstDash val="solid"/>
              <a:miter/>
            </a:ln>
          </p:spPr>
          <p:txBody>
            <a:bodyPr rtlCol="0" anchor="ctr"/>
            <a:lstStyle/>
            <a:p>
              <a:endParaRPr lang="en-ES"/>
            </a:p>
          </p:txBody>
        </p:sp>
        <p:sp>
          <p:nvSpPr>
            <p:cNvPr id="169" name="Freeform 168">
              <a:extLst>
                <a:ext uri="{FF2B5EF4-FFF2-40B4-BE49-F238E27FC236}">
                  <a16:creationId xmlns:a16="http://schemas.microsoft.com/office/drawing/2014/main" id="{6A3F317D-174E-5176-0AE9-3AE19B3355FB}"/>
                </a:ext>
              </a:extLst>
            </p:cNvPr>
            <p:cNvSpPr/>
            <p:nvPr/>
          </p:nvSpPr>
          <p:spPr>
            <a:xfrm>
              <a:off x="5617037" y="3746045"/>
              <a:ext cx="434660" cy="1812157"/>
            </a:xfrm>
            <a:custGeom>
              <a:avLst/>
              <a:gdLst>
                <a:gd name="connsiteX0" fmla="*/ 58430 w 434660"/>
                <a:gd name="connsiteY0" fmla="*/ 58430 h 1812157"/>
                <a:gd name="connsiteX1" fmla="*/ 0 w 434660"/>
                <a:gd name="connsiteY1" fmla="*/ 58430 h 1812157"/>
                <a:gd name="connsiteX2" fmla="*/ 0 w 434660"/>
                <a:gd name="connsiteY2" fmla="*/ 1533861 h 1812157"/>
                <a:gd name="connsiteX3" fmla="*/ 46634 w 434660"/>
                <a:gd name="connsiteY3" fmla="*/ 1550731 h 1812157"/>
                <a:gd name="connsiteX4" fmla="*/ 46634 w 434660"/>
                <a:gd name="connsiteY4" fmla="*/ 1633370 h 1812157"/>
                <a:gd name="connsiteX5" fmla="*/ 37308 w 434660"/>
                <a:gd name="connsiteY5" fmla="*/ 1642697 h 1812157"/>
                <a:gd name="connsiteX6" fmla="*/ 193464 w 434660"/>
                <a:gd name="connsiteY6" fmla="*/ 1704488 h 1812157"/>
                <a:gd name="connsiteX7" fmla="*/ 317663 w 434660"/>
                <a:gd name="connsiteY7" fmla="*/ 1783423 h 1812157"/>
                <a:gd name="connsiteX8" fmla="*/ 325275 w 434660"/>
                <a:gd name="connsiteY8" fmla="*/ 1812158 h 1812157"/>
                <a:gd name="connsiteX9" fmla="*/ 427048 w 434660"/>
                <a:gd name="connsiteY9" fmla="*/ 1812158 h 1812157"/>
                <a:gd name="connsiteX10" fmla="*/ 434660 w 434660"/>
                <a:gd name="connsiteY10" fmla="*/ 1783423 h 1812157"/>
                <a:gd name="connsiteX11" fmla="*/ 214655 w 434660"/>
                <a:gd name="connsiteY11" fmla="*/ 1589479 h 1812157"/>
                <a:gd name="connsiteX12" fmla="*/ 116997 w 434660"/>
                <a:gd name="connsiteY12" fmla="*/ 1545245 h 1812157"/>
                <a:gd name="connsiteX13" fmla="*/ 116997 w 434660"/>
                <a:gd name="connsiteY13" fmla="*/ 0 h 1812157"/>
                <a:gd name="connsiteX14" fmla="*/ 58567 w 434660"/>
                <a:gd name="connsiteY14" fmla="*/ 58430 h 181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660" h="1812157">
                  <a:moveTo>
                    <a:pt x="58430" y="58430"/>
                  </a:moveTo>
                  <a:lnTo>
                    <a:pt x="0" y="58430"/>
                  </a:lnTo>
                  <a:lnTo>
                    <a:pt x="0" y="1533861"/>
                  </a:lnTo>
                  <a:cubicBezTo>
                    <a:pt x="16665" y="1532352"/>
                    <a:pt x="33879" y="1537975"/>
                    <a:pt x="46634" y="1550731"/>
                  </a:cubicBezTo>
                  <a:cubicBezTo>
                    <a:pt x="69472" y="1573568"/>
                    <a:pt x="69472" y="1610602"/>
                    <a:pt x="46634" y="1633370"/>
                  </a:cubicBezTo>
                  <a:lnTo>
                    <a:pt x="37308" y="1642697"/>
                  </a:lnTo>
                  <a:cubicBezTo>
                    <a:pt x="77975" y="1683159"/>
                    <a:pt x="143881" y="1695366"/>
                    <a:pt x="193464" y="1704488"/>
                  </a:cubicBezTo>
                  <a:cubicBezTo>
                    <a:pt x="296746" y="1723484"/>
                    <a:pt x="317663" y="1736789"/>
                    <a:pt x="317663" y="1783423"/>
                  </a:cubicBezTo>
                  <a:cubicBezTo>
                    <a:pt x="317663" y="1793847"/>
                    <a:pt x="320474" y="1803654"/>
                    <a:pt x="325275" y="1812158"/>
                  </a:cubicBezTo>
                  <a:lnTo>
                    <a:pt x="427048" y="1812158"/>
                  </a:lnTo>
                  <a:cubicBezTo>
                    <a:pt x="431848" y="1803654"/>
                    <a:pt x="434660" y="1793847"/>
                    <a:pt x="434660" y="1783423"/>
                  </a:cubicBezTo>
                  <a:cubicBezTo>
                    <a:pt x="434660" y="1629941"/>
                    <a:pt x="296951" y="1604635"/>
                    <a:pt x="214655" y="1589479"/>
                  </a:cubicBezTo>
                  <a:cubicBezTo>
                    <a:pt x="125433" y="1573088"/>
                    <a:pt x="116997" y="1564310"/>
                    <a:pt x="116997" y="1545245"/>
                  </a:cubicBezTo>
                  <a:lnTo>
                    <a:pt x="116997" y="0"/>
                  </a:lnTo>
                  <a:cubicBezTo>
                    <a:pt x="116997" y="32301"/>
                    <a:pt x="90869" y="58430"/>
                    <a:pt x="58567" y="58430"/>
                  </a:cubicBezTo>
                  <a:close/>
                </a:path>
              </a:pathLst>
            </a:custGeom>
            <a:solidFill>
              <a:srgbClr val="383838"/>
            </a:solidFill>
            <a:ln w="6858" cap="flat">
              <a:noFill/>
              <a:prstDash val="solid"/>
              <a:miter/>
            </a:ln>
          </p:spPr>
          <p:txBody>
            <a:bodyPr rtlCol="0" anchor="ctr"/>
            <a:lstStyle/>
            <a:p>
              <a:endParaRPr lang="en-ES"/>
            </a:p>
          </p:txBody>
        </p:sp>
        <p:sp>
          <p:nvSpPr>
            <p:cNvPr id="170" name="Freeform 169">
              <a:extLst>
                <a:ext uri="{FF2B5EF4-FFF2-40B4-BE49-F238E27FC236}">
                  <a16:creationId xmlns:a16="http://schemas.microsoft.com/office/drawing/2014/main" id="{B0678975-541D-B986-D2A5-F8D5F8BD0661}"/>
                </a:ext>
              </a:extLst>
            </p:cNvPr>
            <p:cNvSpPr/>
            <p:nvPr/>
          </p:nvSpPr>
          <p:spPr>
            <a:xfrm>
              <a:off x="5942243"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1" name="Freeform 170">
              <a:extLst>
                <a:ext uri="{FF2B5EF4-FFF2-40B4-BE49-F238E27FC236}">
                  <a16:creationId xmlns:a16="http://schemas.microsoft.com/office/drawing/2014/main" id="{8B007A68-43A1-6255-82F6-66E176FF373B}"/>
                </a:ext>
              </a:extLst>
            </p:cNvPr>
            <p:cNvSpPr/>
            <p:nvPr/>
          </p:nvSpPr>
          <p:spPr>
            <a:xfrm>
              <a:off x="4408932" y="3746113"/>
              <a:ext cx="116860" cy="1812226"/>
            </a:xfrm>
            <a:custGeom>
              <a:avLst/>
              <a:gdLst>
                <a:gd name="connsiteX0" fmla="*/ 3292 w 116860"/>
                <a:gd name="connsiteY0" fmla="*/ 1812158 h 1812226"/>
                <a:gd name="connsiteX1" fmla="*/ 113431 w 116860"/>
                <a:gd name="connsiteY1" fmla="*/ 1812158 h 1812226"/>
                <a:gd name="connsiteX2" fmla="*/ 116860 w 116860"/>
                <a:gd name="connsiteY2" fmla="*/ 1792681 h 1812226"/>
                <a:gd name="connsiteX3" fmla="*/ 116860 w 116860"/>
                <a:gd name="connsiteY3" fmla="*/ 58430 h 1812226"/>
                <a:gd name="connsiteX4" fmla="*/ 58430 w 116860"/>
                <a:gd name="connsiteY4" fmla="*/ 58430 h 1812226"/>
                <a:gd name="connsiteX5" fmla="*/ 0 w 116860"/>
                <a:gd name="connsiteY5" fmla="*/ 0 h 1812226"/>
                <a:gd name="connsiteX6" fmla="*/ 0 w 116860"/>
                <a:gd name="connsiteY6" fmla="*/ 1792750 h 1812226"/>
                <a:gd name="connsiteX7" fmla="*/ 3429 w 116860"/>
                <a:gd name="connsiteY7" fmla="*/ 1812227 h 18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812226">
                  <a:moveTo>
                    <a:pt x="3292" y="1812158"/>
                  </a:moveTo>
                  <a:lnTo>
                    <a:pt x="113431" y="1812158"/>
                  </a:lnTo>
                  <a:cubicBezTo>
                    <a:pt x="115626" y="1806055"/>
                    <a:pt x="116860" y="1799539"/>
                    <a:pt x="116860" y="1792681"/>
                  </a:cubicBezTo>
                  <a:lnTo>
                    <a:pt x="116860" y="58430"/>
                  </a:lnTo>
                  <a:lnTo>
                    <a:pt x="58430" y="58430"/>
                  </a:lnTo>
                  <a:cubicBezTo>
                    <a:pt x="26129" y="58430"/>
                    <a:pt x="0" y="32233"/>
                    <a:pt x="0" y="0"/>
                  </a:cubicBezTo>
                  <a:lnTo>
                    <a:pt x="0" y="1792750"/>
                  </a:lnTo>
                  <a:cubicBezTo>
                    <a:pt x="0" y="1799608"/>
                    <a:pt x="1234" y="1806123"/>
                    <a:pt x="3429" y="1812227"/>
                  </a:cubicBezTo>
                  <a:close/>
                </a:path>
              </a:pathLst>
            </a:custGeom>
            <a:solidFill>
              <a:srgbClr val="383838"/>
            </a:solidFill>
            <a:ln w="6858" cap="flat">
              <a:noFill/>
              <a:prstDash val="solid"/>
              <a:miter/>
            </a:ln>
          </p:spPr>
          <p:txBody>
            <a:bodyPr rtlCol="0" anchor="ctr"/>
            <a:lstStyle/>
            <a:p>
              <a:endParaRPr lang="en-ES"/>
            </a:p>
          </p:txBody>
        </p:sp>
        <p:sp>
          <p:nvSpPr>
            <p:cNvPr id="172" name="Freeform 171">
              <a:extLst>
                <a:ext uri="{FF2B5EF4-FFF2-40B4-BE49-F238E27FC236}">
                  <a16:creationId xmlns:a16="http://schemas.microsoft.com/office/drawing/2014/main" id="{39F12EA4-388C-742C-5AEB-20AE42A61ECB}"/>
                </a:ext>
              </a:extLst>
            </p:cNvPr>
            <p:cNvSpPr/>
            <p:nvPr/>
          </p:nvSpPr>
          <p:spPr>
            <a:xfrm>
              <a:off x="4412223" y="5558271"/>
              <a:ext cx="110139" cy="38953"/>
            </a:xfrm>
            <a:custGeom>
              <a:avLst/>
              <a:gdLst>
                <a:gd name="connsiteX0" fmla="*/ 55070 w 110139"/>
                <a:gd name="connsiteY0" fmla="*/ 38953 h 38953"/>
                <a:gd name="connsiteX1" fmla="*/ 110140 w 110139"/>
                <a:gd name="connsiteY1" fmla="*/ 0 h 38953"/>
                <a:gd name="connsiteX2" fmla="*/ 0 w 110139"/>
                <a:gd name="connsiteY2" fmla="*/ 0 h 38953"/>
                <a:gd name="connsiteX3" fmla="*/ 55070 w 110139"/>
                <a:gd name="connsiteY3" fmla="*/ 38953 h 38953"/>
              </a:gdLst>
              <a:ahLst/>
              <a:cxnLst>
                <a:cxn ang="0">
                  <a:pos x="connsiteX0" y="connsiteY0"/>
                </a:cxn>
                <a:cxn ang="0">
                  <a:pos x="connsiteX1" y="connsiteY1"/>
                </a:cxn>
                <a:cxn ang="0">
                  <a:pos x="connsiteX2" y="connsiteY2"/>
                </a:cxn>
                <a:cxn ang="0">
                  <a:pos x="connsiteX3" y="connsiteY3"/>
                </a:cxn>
              </a:cxnLst>
              <a:rect l="l" t="t" r="r" b="b"/>
              <a:pathLst>
                <a:path w="110139" h="38953">
                  <a:moveTo>
                    <a:pt x="55070" y="38953"/>
                  </a:moveTo>
                  <a:cubicBezTo>
                    <a:pt x="80513" y="38953"/>
                    <a:pt x="102116" y="22632"/>
                    <a:pt x="110140" y="0"/>
                  </a:cubicBezTo>
                  <a:lnTo>
                    <a:pt x="0" y="0"/>
                  </a:lnTo>
                  <a:cubicBezTo>
                    <a:pt x="8024" y="22700"/>
                    <a:pt x="29627" y="38953"/>
                    <a:pt x="55070" y="38953"/>
                  </a:cubicBezTo>
                  <a:close/>
                </a:path>
              </a:pathLst>
            </a:custGeom>
            <a:solidFill>
              <a:srgbClr val="383838"/>
            </a:solidFill>
            <a:ln w="6858" cap="flat">
              <a:noFill/>
              <a:prstDash val="solid"/>
              <a:miter/>
            </a:ln>
          </p:spPr>
          <p:txBody>
            <a:bodyPr rtlCol="0" anchor="ctr"/>
            <a:lstStyle/>
            <a:p>
              <a:endParaRPr lang="en-ES"/>
            </a:p>
          </p:txBody>
        </p:sp>
        <p:sp>
          <p:nvSpPr>
            <p:cNvPr id="173" name="Freeform 172">
              <a:extLst>
                <a:ext uri="{FF2B5EF4-FFF2-40B4-BE49-F238E27FC236}">
                  <a16:creationId xmlns:a16="http://schemas.microsoft.com/office/drawing/2014/main" id="{E51689B3-7C83-D214-EDA3-F2ECEC16248D}"/>
                </a:ext>
              </a:extLst>
            </p:cNvPr>
            <p:cNvSpPr/>
            <p:nvPr/>
          </p:nvSpPr>
          <p:spPr>
            <a:xfrm>
              <a:off x="5071483" y="3960495"/>
              <a:ext cx="434660" cy="1597776"/>
            </a:xfrm>
            <a:custGeom>
              <a:avLst/>
              <a:gdLst>
                <a:gd name="connsiteX0" fmla="*/ 214518 w 434660"/>
                <a:gd name="connsiteY0" fmla="*/ 1375098 h 1597776"/>
                <a:gd name="connsiteX1" fmla="*/ 116860 w 434660"/>
                <a:gd name="connsiteY1" fmla="*/ 1330864 h 1597776"/>
                <a:gd name="connsiteX2" fmla="*/ 116860 w 434660"/>
                <a:gd name="connsiteY2" fmla="*/ 58430 h 1597776"/>
                <a:gd name="connsiteX3" fmla="*/ 58430 w 434660"/>
                <a:gd name="connsiteY3" fmla="*/ 0 h 1597776"/>
                <a:gd name="connsiteX4" fmla="*/ 0 w 434660"/>
                <a:gd name="connsiteY4" fmla="*/ 58430 h 1597776"/>
                <a:gd name="connsiteX5" fmla="*/ 0 w 434660"/>
                <a:gd name="connsiteY5" fmla="*/ 1330864 h 1597776"/>
                <a:gd name="connsiteX6" fmla="*/ 892 w 434660"/>
                <a:gd name="connsiteY6" fmla="*/ 1348077 h 1597776"/>
                <a:gd name="connsiteX7" fmla="*/ 128313 w 434660"/>
                <a:gd name="connsiteY7" fmla="*/ 1360627 h 1597776"/>
                <a:gd name="connsiteX8" fmla="*/ 170833 w 434660"/>
                <a:gd name="connsiteY8" fmla="*/ 1431470 h 1597776"/>
                <a:gd name="connsiteX9" fmla="*/ 124336 w 434660"/>
                <a:gd name="connsiteY9" fmla="*/ 1474813 h 1597776"/>
                <a:gd name="connsiteX10" fmla="*/ 193464 w 434660"/>
                <a:gd name="connsiteY10" fmla="*/ 1490107 h 1597776"/>
                <a:gd name="connsiteX11" fmla="*/ 317663 w 434660"/>
                <a:gd name="connsiteY11" fmla="*/ 1569042 h 1597776"/>
                <a:gd name="connsiteX12" fmla="*/ 325275 w 434660"/>
                <a:gd name="connsiteY12" fmla="*/ 1597777 h 1597776"/>
                <a:gd name="connsiteX13" fmla="*/ 427048 w 434660"/>
                <a:gd name="connsiteY13" fmla="*/ 1597777 h 1597776"/>
                <a:gd name="connsiteX14" fmla="*/ 434660 w 434660"/>
                <a:gd name="connsiteY14" fmla="*/ 1569042 h 1597776"/>
                <a:gd name="connsiteX15" fmla="*/ 214656 w 434660"/>
                <a:gd name="connsiteY15" fmla="*/ 1375098 h 15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660" h="1597776">
                  <a:moveTo>
                    <a:pt x="214518" y="1375098"/>
                  </a:moveTo>
                  <a:cubicBezTo>
                    <a:pt x="125296" y="1358707"/>
                    <a:pt x="116860" y="1349929"/>
                    <a:pt x="116860" y="1330864"/>
                  </a:cubicBezTo>
                  <a:lnTo>
                    <a:pt x="116860" y="58430"/>
                  </a:lnTo>
                  <a:cubicBezTo>
                    <a:pt x="116860" y="26129"/>
                    <a:pt x="90731" y="0"/>
                    <a:pt x="58430" y="0"/>
                  </a:cubicBezTo>
                  <a:cubicBezTo>
                    <a:pt x="26129" y="0"/>
                    <a:pt x="0" y="26198"/>
                    <a:pt x="0" y="58430"/>
                  </a:cubicBezTo>
                  <a:lnTo>
                    <a:pt x="0" y="1330864"/>
                  </a:lnTo>
                  <a:cubicBezTo>
                    <a:pt x="0" y="1336899"/>
                    <a:pt x="343" y="1342522"/>
                    <a:pt x="892" y="1348077"/>
                  </a:cubicBezTo>
                  <a:cubicBezTo>
                    <a:pt x="43206" y="1346980"/>
                    <a:pt x="86685" y="1350203"/>
                    <a:pt x="128313" y="1360627"/>
                  </a:cubicBezTo>
                  <a:cubicBezTo>
                    <a:pt x="159654" y="1368445"/>
                    <a:pt x="178651" y="1400198"/>
                    <a:pt x="170833" y="1431470"/>
                  </a:cubicBezTo>
                  <a:cubicBezTo>
                    <a:pt x="165072" y="1454513"/>
                    <a:pt x="146350" y="1470835"/>
                    <a:pt x="124336" y="1474813"/>
                  </a:cubicBezTo>
                  <a:cubicBezTo>
                    <a:pt x="148201" y="1481740"/>
                    <a:pt x="172273" y="1486197"/>
                    <a:pt x="193464" y="1490107"/>
                  </a:cubicBezTo>
                  <a:cubicBezTo>
                    <a:pt x="296746" y="1509103"/>
                    <a:pt x="317663" y="1522407"/>
                    <a:pt x="317663" y="1569042"/>
                  </a:cubicBezTo>
                  <a:cubicBezTo>
                    <a:pt x="317663" y="1579466"/>
                    <a:pt x="320474" y="1589273"/>
                    <a:pt x="325275" y="1597777"/>
                  </a:cubicBezTo>
                  <a:lnTo>
                    <a:pt x="427048" y="1597777"/>
                  </a:lnTo>
                  <a:cubicBezTo>
                    <a:pt x="431848" y="1589273"/>
                    <a:pt x="434660" y="1579466"/>
                    <a:pt x="434660" y="1569042"/>
                  </a:cubicBezTo>
                  <a:cubicBezTo>
                    <a:pt x="434660" y="1415560"/>
                    <a:pt x="296952" y="1390254"/>
                    <a:pt x="214656" y="1375098"/>
                  </a:cubicBezTo>
                  <a:close/>
                </a:path>
              </a:pathLst>
            </a:custGeom>
            <a:solidFill>
              <a:srgbClr val="383838"/>
            </a:solidFill>
            <a:ln w="6858" cap="flat">
              <a:noFill/>
              <a:prstDash val="solid"/>
              <a:miter/>
            </a:ln>
          </p:spPr>
          <p:txBody>
            <a:bodyPr rtlCol="0" anchor="ctr"/>
            <a:lstStyle/>
            <a:p>
              <a:endParaRPr lang="en-ES"/>
            </a:p>
          </p:txBody>
        </p:sp>
        <p:sp>
          <p:nvSpPr>
            <p:cNvPr id="174" name="Freeform 173">
              <a:extLst>
                <a:ext uri="{FF2B5EF4-FFF2-40B4-BE49-F238E27FC236}">
                  <a16:creationId xmlns:a16="http://schemas.microsoft.com/office/drawing/2014/main" id="{6E5C81D1-E744-FC8E-E82E-1E84181DAA27}"/>
                </a:ext>
              </a:extLst>
            </p:cNvPr>
            <p:cNvSpPr/>
            <p:nvPr/>
          </p:nvSpPr>
          <p:spPr>
            <a:xfrm>
              <a:off x="5396621"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5" name="Freeform 174">
              <a:extLst>
                <a:ext uri="{FF2B5EF4-FFF2-40B4-BE49-F238E27FC236}">
                  <a16:creationId xmlns:a16="http://schemas.microsoft.com/office/drawing/2014/main" id="{166D0E52-2E67-14B5-7A16-1A3D59F2B477}"/>
                </a:ext>
              </a:extLst>
            </p:cNvPr>
            <p:cNvSpPr/>
            <p:nvPr/>
          </p:nvSpPr>
          <p:spPr>
            <a:xfrm>
              <a:off x="3883122" y="2049795"/>
              <a:ext cx="2495234" cy="1850623"/>
            </a:xfrm>
            <a:custGeom>
              <a:avLst/>
              <a:gdLst>
                <a:gd name="connsiteX0" fmla="*/ 2065979 w 2495234"/>
                <a:gd name="connsiteY0" fmla="*/ 1724642 h 1850623"/>
                <a:gd name="connsiteX1" fmla="*/ 2140320 w 2495234"/>
                <a:gd name="connsiteY1" fmla="*/ 1760853 h 1850623"/>
                <a:gd name="connsiteX2" fmla="*/ 2171249 w 2495234"/>
                <a:gd name="connsiteY2" fmla="*/ 1850624 h 1850623"/>
                <a:gd name="connsiteX3" fmla="*/ 2389197 w 2495234"/>
                <a:gd name="connsiteY3" fmla="*/ 1745148 h 1850623"/>
                <a:gd name="connsiteX4" fmla="*/ 2367662 w 2495234"/>
                <a:gd name="connsiteY4" fmla="*/ 1682534 h 1850623"/>
                <a:gd name="connsiteX5" fmla="*/ 2403941 w 2495234"/>
                <a:gd name="connsiteY5" fmla="*/ 1608262 h 1850623"/>
                <a:gd name="connsiteX6" fmla="*/ 2478282 w 2495234"/>
                <a:gd name="connsiteY6" fmla="*/ 1644472 h 1850623"/>
                <a:gd name="connsiteX7" fmla="*/ 2490558 w 2495234"/>
                <a:gd name="connsiteY7" fmla="*/ 1680065 h 1850623"/>
                <a:gd name="connsiteX8" fmla="*/ 2491861 w 2495234"/>
                <a:gd name="connsiteY8" fmla="*/ 1637683 h 1850623"/>
                <a:gd name="connsiteX9" fmla="*/ 2048902 w 2495234"/>
                <a:gd name="connsiteY9" fmla="*/ 390555 h 1850623"/>
                <a:gd name="connsiteX10" fmla="*/ 2037312 w 2495234"/>
                <a:gd name="connsiteY10" fmla="*/ 371010 h 1850623"/>
                <a:gd name="connsiteX11" fmla="*/ 1944249 w 2495234"/>
                <a:gd name="connsiteY11" fmla="*/ 445145 h 1850623"/>
                <a:gd name="connsiteX12" fmla="*/ 2364233 w 2495234"/>
                <a:gd name="connsiteY12" fmla="*/ 1627464 h 1850623"/>
                <a:gd name="connsiteX13" fmla="*/ 2148480 w 2495234"/>
                <a:gd name="connsiteY13" fmla="*/ 1731843 h 1850623"/>
                <a:gd name="connsiteX14" fmla="*/ 1847757 w 2495234"/>
                <a:gd name="connsiteY14" fmla="*/ 858751 h 1850623"/>
                <a:gd name="connsiteX15" fmla="*/ 1782812 w 2495234"/>
                <a:gd name="connsiteY15" fmla="*/ 820141 h 1850623"/>
                <a:gd name="connsiteX16" fmla="*/ 1733983 w 2495234"/>
                <a:gd name="connsiteY16" fmla="*/ 877816 h 1850623"/>
                <a:gd name="connsiteX17" fmla="*/ 1733983 w 2495234"/>
                <a:gd name="connsiteY17" fmla="*/ 1637751 h 1850623"/>
                <a:gd name="connsiteX18" fmla="*/ 642738 w 2495234"/>
                <a:gd name="connsiteY18" fmla="*/ 1637751 h 1850623"/>
                <a:gd name="connsiteX19" fmla="*/ 642738 w 2495234"/>
                <a:gd name="connsiteY19" fmla="*/ 682912 h 1850623"/>
                <a:gd name="connsiteX20" fmla="*/ 584308 w 2495234"/>
                <a:gd name="connsiteY20" fmla="*/ 624482 h 1850623"/>
                <a:gd name="connsiteX21" fmla="*/ 505784 w 2495234"/>
                <a:gd name="connsiteY21" fmla="*/ 667070 h 1850623"/>
                <a:gd name="connsiteX22" fmla="*/ 360874 w 2495234"/>
                <a:gd name="connsiteY22" fmla="*/ 1325987 h 1850623"/>
                <a:gd name="connsiteX23" fmla="*/ 117278 w 2495234"/>
                <a:gd name="connsiteY23" fmla="*/ 1325987 h 1850623"/>
                <a:gd name="connsiteX24" fmla="*/ 385289 w 2495234"/>
                <a:gd name="connsiteY24" fmla="*/ 489173 h 1850623"/>
                <a:gd name="connsiteX25" fmla="*/ 1264690 w 2495234"/>
                <a:gd name="connsiteY25" fmla="*/ 117744 h 1850623"/>
                <a:gd name="connsiteX26" fmla="*/ 1272920 w 2495234"/>
                <a:gd name="connsiteY26" fmla="*/ 117744 h 1850623"/>
                <a:gd name="connsiteX27" fmla="*/ 1246653 w 2495234"/>
                <a:gd name="connsiteY27" fmla="*/ 130 h 1850623"/>
                <a:gd name="connsiteX28" fmla="*/ 300112 w 2495234"/>
                <a:gd name="connsiteY28" fmla="*/ 409141 h 1850623"/>
                <a:gd name="connsiteX29" fmla="*/ 2544 w 2495234"/>
                <a:gd name="connsiteY29" fmla="*/ 1389080 h 1850623"/>
                <a:gd name="connsiteX30" fmla="*/ 6316 w 2495234"/>
                <a:gd name="connsiteY30" fmla="*/ 1405745 h 1850623"/>
                <a:gd name="connsiteX31" fmla="*/ 19209 w 2495234"/>
                <a:gd name="connsiteY31" fmla="*/ 1402385 h 1850623"/>
                <a:gd name="connsiteX32" fmla="*/ 19209 w 2495234"/>
                <a:gd name="connsiteY32" fmla="*/ 1384623 h 1850623"/>
                <a:gd name="connsiteX33" fmla="*/ 77639 w 2495234"/>
                <a:gd name="connsiteY33" fmla="*/ 1326192 h 1850623"/>
                <a:gd name="connsiteX34" fmla="*/ 136069 w 2495234"/>
                <a:gd name="connsiteY34" fmla="*/ 1384623 h 1850623"/>
                <a:gd name="connsiteX35" fmla="*/ 136069 w 2495234"/>
                <a:gd name="connsiteY35" fmla="*/ 1443053 h 1850623"/>
                <a:gd name="connsiteX36" fmla="*/ 369927 w 2495234"/>
                <a:gd name="connsiteY36" fmla="*/ 1443053 h 1850623"/>
                <a:gd name="connsiteX37" fmla="*/ 369927 w 2495234"/>
                <a:gd name="connsiteY37" fmla="*/ 1384623 h 1850623"/>
                <a:gd name="connsiteX38" fmla="*/ 428357 w 2495234"/>
                <a:gd name="connsiteY38" fmla="*/ 1326192 h 1850623"/>
                <a:gd name="connsiteX39" fmla="*/ 479723 w 2495234"/>
                <a:gd name="connsiteY39" fmla="*/ 1356711 h 1850623"/>
                <a:gd name="connsiteX40" fmla="*/ 525809 w 2495234"/>
                <a:gd name="connsiteY40" fmla="*/ 872741 h 1850623"/>
                <a:gd name="connsiteX41" fmla="*/ 525809 w 2495234"/>
                <a:gd name="connsiteY41" fmla="*/ 1696387 h 1850623"/>
                <a:gd name="connsiteX42" fmla="*/ 584239 w 2495234"/>
                <a:gd name="connsiteY42" fmla="*/ 1637957 h 1850623"/>
                <a:gd name="connsiteX43" fmla="*/ 642669 w 2495234"/>
                <a:gd name="connsiteY43" fmla="*/ 1696387 h 1850623"/>
                <a:gd name="connsiteX44" fmla="*/ 642669 w 2495234"/>
                <a:gd name="connsiteY44" fmla="*/ 1754818 h 1850623"/>
                <a:gd name="connsiteX45" fmla="*/ 1733914 w 2495234"/>
                <a:gd name="connsiteY45" fmla="*/ 1754818 h 1850623"/>
                <a:gd name="connsiteX46" fmla="*/ 1733914 w 2495234"/>
                <a:gd name="connsiteY46" fmla="*/ 1696387 h 1850623"/>
                <a:gd name="connsiteX47" fmla="*/ 1792345 w 2495234"/>
                <a:gd name="connsiteY47" fmla="*/ 1637957 h 1850623"/>
                <a:gd name="connsiteX48" fmla="*/ 1850775 w 2495234"/>
                <a:gd name="connsiteY48" fmla="*/ 1696387 h 1850623"/>
                <a:gd name="connsiteX49" fmla="*/ 1850775 w 2495234"/>
                <a:gd name="connsiteY49" fmla="*/ 1227163 h 1850623"/>
                <a:gd name="connsiteX50" fmla="*/ 2032443 w 2495234"/>
                <a:gd name="connsiteY50" fmla="*/ 1754543 h 1850623"/>
                <a:gd name="connsiteX51" fmla="*/ 2066047 w 2495234"/>
                <a:gd name="connsiteY51" fmla="*/ 1724779 h 185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95234" h="1850623">
                  <a:moveTo>
                    <a:pt x="2065979" y="1724642"/>
                  </a:moveTo>
                  <a:cubicBezTo>
                    <a:pt x="2096497" y="1714150"/>
                    <a:pt x="2129758" y="1730334"/>
                    <a:pt x="2140320" y="1760853"/>
                  </a:cubicBezTo>
                  <a:lnTo>
                    <a:pt x="2171249" y="1850624"/>
                  </a:lnTo>
                  <a:lnTo>
                    <a:pt x="2389197" y="1745148"/>
                  </a:lnTo>
                  <a:lnTo>
                    <a:pt x="2367662" y="1682534"/>
                  </a:lnTo>
                  <a:cubicBezTo>
                    <a:pt x="2357169" y="1652016"/>
                    <a:pt x="2373355" y="1618755"/>
                    <a:pt x="2403941" y="1608262"/>
                  </a:cubicBezTo>
                  <a:cubicBezTo>
                    <a:pt x="2434390" y="1597701"/>
                    <a:pt x="2467720" y="1613954"/>
                    <a:pt x="2478282" y="1644472"/>
                  </a:cubicBezTo>
                  <a:lnTo>
                    <a:pt x="2490558" y="1680065"/>
                  </a:lnTo>
                  <a:cubicBezTo>
                    <a:pt x="2496112" y="1667035"/>
                    <a:pt x="2496935" y="1651948"/>
                    <a:pt x="2491861" y="1637683"/>
                  </a:cubicBezTo>
                  <a:lnTo>
                    <a:pt x="2048902" y="390555"/>
                  </a:lnTo>
                  <a:cubicBezTo>
                    <a:pt x="2046296" y="383149"/>
                    <a:pt x="2042250" y="376565"/>
                    <a:pt x="2037312" y="371010"/>
                  </a:cubicBezTo>
                  <a:cubicBezTo>
                    <a:pt x="2008509" y="400842"/>
                    <a:pt x="1977305" y="425600"/>
                    <a:pt x="1944249" y="445145"/>
                  </a:cubicBezTo>
                  <a:lnTo>
                    <a:pt x="2364233" y="1627464"/>
                  </a:lnTo>
                  <a:lnTo>
                    <a:pt x="2148480" y="1731843"/>
                  </a:lnTo>
                  <a:lnTo>
                    <a:pt x="1847757" y="858751"/>
                  </a:lnTo>
                  <a:cubicBezTo>
                    <a:pt x="1838430" y="831731"/>
                    <a:pt x="1810861" y="815546"/>
                    <a:pt x="1782812" y="820141"/>
                  </a:cubicBezTo>
                  <a:cubicBezTo>
                    <a:pt x="1754626" y="824873"/>
                    <a:pt x="1733983" y="849287"/>
                    <a:pt x="1733983" y="877816"/>
                  </a:cubicBezTo>
                  <a:lnTo>
                    <a:pt x="1733983" y="1637751"/>
                  </a:lnTo>
                  <a:lnTo>
                    <a:pt x="642738" y="1637751"/>
                  </a:lnTo>
                  <a:lnTo>
                    <a:pt x="642738" y="682912"/>
                  </a:lnTo>
                  <a:cubicBezTo>
                    <a:pt x="642738" y="650611"/>
                    <a:pt x="616540" y="624482"/>
                    <a:pt x="584308" y="624482"/>
                  </a:cubicBezTo>
                  <a:cubicBezTo>
                    <a:pt x="558316" y="624482"/>
                    <a:pt x="531844" y="638815"/>
                    <a:pt x="505784" y="667070"/>
                  </a:cubicBezTo>
                  <a:cubicBezTo>
                    <a:pt x="422459" y="757253"/>
                    <a:pt x="343523" y="976160"/>
                    <a:pt x="360874" y="1325987"/>
                  </a:cubicBezTo>
                  <a:lnTo>
                    <a:pt x="117278" y="1325987"/>
                  </a:lnTo>
                  <a:cubicBezTo>
                    <a:pt x="115769" y="1177305"/>
                    <a:pt x="135246" y="755332"/>
                    <a:pt x="385289" y="489173"/>
                  </a:cubicBezTo>
                  <a:cubicBezTo>
                    <a:pt x="762959" y="87089"/>
                    <a:pt x="1259821" y="117401"/>
                    <a:pt x="1264690" y="117744"/>
                  </a:cubicBezTo>
                  <a:cubicBezTo>
                    <a:pt x="1267502" y="117950"/>
                    <a:pt x="1270245" y="117881"/>
                    <a:pt x="1272920" y="117744"/>
                  </a:cubicBezTo>
                  <a:cubicBezTo>
                    <a:pt x="1262084" y="85580"/>
                    <a:pt x="1253100" y="45187"/>
                    <a:pt x="1246653" y="130"/>
                  </a:cubicBezTo>
                  <a:cubicBezTo>
                    <a:pt x="1130891" y="-1928"/>
                    <a:pt x="669690" y="15766"/>
                    <a:pt x="300112" y="409141"/>
                  </a:cubicBezTo>
                  <a:cubicBezTo>
                    <a:pt x="-40936" y="772203"/>
                    <a:pt x="623" y="1363980"/>
                    <a:pt x="2544" y="1389080"/>
                  </a:cubicBezTo>
                  <a:cubicBezTo>
                    <a:pt x="3024" y="1394910"/>
                    <a:pt x="4327" y="1400533"/>
                    <a:pt x="6316" y="1405745"/>
                  </a:cubicBezTo>
                  <a:cubicBezTo>
                    <a:pt x="10567" y="1404511"/>
                    <a:pt x="14888" y="1403345"/>
                    <a:pt x="19209" y="1402385"/>
                  </a:cubicBezTo>
                  <a:lnTo>
                    <a:pt x="19209" y="1384623"/>
                  </a:lnTo>
                  <a:cubicBezTo>
                    <a:pt x="19209" y="1352321"/>
                    <a:pt x="45406" y="1326192"/>
                    <a:pt x="77639" y="1326192"/>
                  </a:cubicBezTo>
                  <a:cubicBezTo>
                    <a:pt x="109871" y="1326192"/>
                    <a:pt x="136069" y="1352390"/>
                    <a:pt x="136069" y="1384623"/>
                  </a:cubicBezTo>
                  <a:lnTo>
                    <a:pt x="136069" y="1443053"/>
                  </a:lnTo>
                  <a:lnTo>
                    <a:pt x="369927" y="1443053"/>
                  </a:lnTo>
                  <a:lnTo>
                    <a:pt x="369927" y="1384623"/>
                  </a:lnTo>
                  <a:cubicBezTo>
                    <a:pt x="369927" y="1352321"/>
                    <a:pt x="396124" y="1326192"/>
                    <a:pt x="428357" y="1326192"/>
                  </a:cubicBezTo>
                  <a:cubicBezTo>
                    <a:pt x="450508" y="1326192"/>
                    <a:pt x="469779" y="1338537"/>
                    <a:pt x="479723" y="1356711"/>
                  </a:cubicBezTo>
                  <a:cubicBezTo>
                    <a:pt x="464087" y="1127036"/>
                    <a:pt x="492205" y="970879"/>
                    <a:pt x="525809" y="872741"/>
                  </a:cubicBezTo>
                  <a:lnTo>
                    <a:pt x="525809" y="1696387"/>
                  </a:lnTo>
                  <a:cubicBezTo>
                    <a:pt x="525809" y="1664086"/>
                    <a:pt x="552007" y="1637957"/>
                    <a:pt x="584239" y="1637957"/>
                  </a:cubicBezTo>
                  <a:cubicBezTo>
                    <a:pt x="616472" y="1637957"/>
                    <a:pt x="642669" y="1664155"/>
                    <a:pt x="642669" y="1696387"/>
                  </a:cubicBezTo>
                  <a:lnTo>
                    <a:pt x="642669" y="1754818"/>
                  </a:lnTo>
                  <a:lnTo>
                    <a:pt x="1733914" y="1754818"/>
                  </a:lnTo>
                  <a:lnTo>
                    <a:pt x="1733914" y="1696387"/>
                  </a:lnTo>
                  <a:cubicBezTo>
                    <a:pt x="1733914" y="1664086"/>
                    <a:pt x="1760112" y="1637957"/>
                    <a:pt x="1792345" y="1637957"/>
                  </a:cubicBezTo>
                  <a:cubicBezTo>
                    <a:pt x="1824577" y="1637957"/>
                    <a:pt x="1850775" y="1664155"/>
                    <a:pt x="1850775" y="1696387"/>
                  </a:cubicBezTo>
                  <a:lnTo>
                    <a:pt x="1850775" y="1227163"/>
                  </a:lnTo>
                  <a:lnTo>
                    <a:pt x="2032443" y="1754543"/>
                  </a:lnTo>
                  <a:cubicBezTo>
                    <a:pt x="2038958" y="1741033"/>
                    <a:pt x="2050685" y="1730060"/>
                    <a:pt x="2066047" y="1724779"/>
                  </a:cubicBezTo>
                  <a:close/>
                </a:path>
              </a:pathLst>
            </a:custGeom>
            <a:solidFill>
              <a:srgbClr val="383838"/>
            </a:solidFill>
            <a:ln w="6858" cap="flat">
              <a:noFill/>
              <a:prstDash val="solid"/>
              <a:miter/>
            </a:ln>
          </p:spPr>
          <p:txBody>
            <a:bodyPr rtlCol="0" anchor="ctr"/>
            <a:lstStyle/>
            <a:p>
              <a:endParaRPr lang="en-ES"/>
            </a:p>
          </p:txBody>
        </p:sp>
        <p:sp>
          <p:nvSpPr>
            <p:cNvPr id="176" name="Freeform 175">
              <a:extLst>
                <a:ext uri="{FF2B5EF4-FFF2-40B4-BE49-F238E27FC236}">
                  <a16:creationId xmlns:a16="http://schemas.microsoft.com/office/drawing/2014/main" id="{11F3F54C-ADEE-CC5F-D422-EEC7CEE7A97E}"/>
                </a:ext>
              </a:extLst>
            </p:cNvPr>
            <p:cNvSpPr/>
            <p:nvPr/>
          </p:nvSpPr>
          <p:spPr>
            <a:xfrm>
              <a:off x="3889301" y="3451974"/>
              <a:ext cx="12893" cy="23248"/>
            </a:xfrm>
            <a:custGeom>
              <a:avLst/>
              <a:gdLst>
                <a:gd name="connsiteX0" fmla="*/ 12893 w 12893"/>
                <a:gd name="connsiteY0" fmla="*/ 68 h 23248"/>
                <a:gd name="connsiteX1" fmla="*/ 0 w 12893"/>
                <a:gd name="connsiteY1" fmla="*/ 3429 h 23248"/>
                <a:gd name="connsiteX2" fmla="*/ 12893 w 12893"/>
                <a:gd name="connsiteY2" fmla="*/ 23249 h 23248"/>
                <a:gd name="connsiteX3" fmla="*/ 12893 w 12893"/>
                <a:gd name="connsiteY3" fmla="*/ 0 h 23248"/>
              </a:gdLst>
              <a:ahLst/>
              <a:cxnLst>
                <a:cxn ang="0">
                  <a:pos x="connsiteX0" y="connsiteY0"/>
                </a:cxn>
                <a:cxn ang="0">
                  <a:pos x="connsiteX1" y="connsiteY1"/>
                </a:cxn>
                <a:cxn ang="0">
                  <a:pos x="connsiteX2" y="connsiteY2"/>
                </a:cxn>
                <a:cxn ang="0">
                  <a:pos x="connsiteX3" y="connsiteY3"/>
                </a:cxn>
              </a:cxnLst>
              <a:rect l="l" t="t" r="r" b="b"/>
              <a:pathLst>
                <a:path w="12893" h="23248">
                  <a:moveTo>
                    <a:pt x="12893" y="68"/>
                  </a:moveTo>
                  <a:cubicBezTo>
                    <a:pt x="8504" y="1097"/>
                    <a:pt x="4252" y="2195"/>
                    <a:pt x="0" y="3429"/>
                  </a:cubicBezTo>
                  <a:cubicBezTo>
                    <a:pt x="2949" y="10973"/>
                    <a:pt x="7338" y="17625"/>
                    <a:pt x="12893" y="23249"/>
                  </a:cubicBezTo>
                  <a:lnTo>
                    <a:pt x="12893" y="0"/>
                  </a:lnTo>
                  <a:close/>
                </a:path>
              </a:pathLst>
            </a:custGeom>
            <a:solidFill>
              <a:srgbClr val="383838"/>
            </a:solidFill>
            <a:ln w="6858" cap="flat">
              <a:noFill/>
              <a:prstDash val="solid"/>
              <a:miter/>
            </a:ln>
          </p:spPr>
          <p:txBody>
            <a:bodyPr rtlCol="0" anchor="ctr"/>
            <a:lstStyle/>
            <a:p>
              <a:endParaRPr lang="en-ES"/>
            </a:p>
          </p:txBody>
        </p:sp>
        <p:sp>
          <p:nvSpPr>
            <p:cNvPr id="177" name="Freeform 176">
              <a:extLst>
                <a:ext uri="{FF2B5EF4-FFF2-40B4-BE49-F238E27FC236}">
                  <a16:creationId xmlns:a16="http://schemas.microsoft.com/office/drawing/2014/main" id="{B2C1F263-37D1-CC73-DF0C-1D6A4D919CF9}"/>
                </a:ext>
              </a:extLst>
            </p:cNvPr>
            <p:cNvSpPr/>
            <p:nvPr/>
          </p:nvSpPr>
          <p:spPr>
            <a:xfrm>
              <a:off x="5617037" y="3687615"/>
              <a:ext cx="116860" cy="116860"/>
            </a:xfrm>
            <a:custGeom>
              <a:avLst/>
              <a:gdLst>
                <a:gd name="connsiteX0" fmla="*/ 58430 w 116860"/>
                <a:gd name="connsiteY0" fmla="*/ 0 h 116860"/>
                <a:gd name="connsiteX1" fmla="*/ 0 w 116860"/>
                <a:gd name="connsiteY1" fmla="*/ 58430 h 116860"/>
                <a:gd name="connsiteX2" fmla="*/ 0 w 116860"/>
                <a:gd name="connsiteY2" fmla="*/ 116860 h 116860"/>
                <a:gd name="connsiteX3" fmla="*/ 58430 w 116860"/>
                <a:gd name="connsiteY3" fmla="*/ 116860 h 116860"/>
                <a:gd name="connsiteX4" fmla="*/ 116860 w 116860"/>
                <a:gd name="connsiteY4" fmla="*/ 58430 h 116860"/>
                <a:gd name="connsiteX5" fmla="*/ 58430 w 116860"/>
                <a:gd name="connsiteY5" fmla="*/ 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0"/>
                  </a:moveTo>
                  <a:cubicBezTo>
                    <a:pt x="26129" y="0"/>
                    <a:pt x="0" y="26198"/>
                    <a:pt x="0" y="58430"/>
                  </a:cubicBezTo>
                  <a:lnTo>
                    <a:pt x="0" y="116860"/>
                  </a:lnTo>
                  <a:lnTo>
                    <a:pt x="58430" y="116860"/>
                  </a:lnTo>
                  <a:cubicBezTo>
                    <a:pt x="90731" y="116860"/>
                    <a:pt x="116860" y="90663"/>
                    <a:pt x="116860" y="58430"/>
                  </a:cubicBezTo>
                  <a:cubicBezTo>
                    <a:pt x="116860" y="26198"/>
                    <a:pt x="90731" y="0"/>
                    <a:pt x="58430" y="0"/>
                  </a:cubicBezTo>
                  <a:close/>
                </a:path>
              </a:pathLst>
            </a:custGeom>
            <a:solidFill>
              <a:srgbClr val="383838"/>
            </a:solidFill>
            <a:ln w="6858" cap="flat">
              <a:noFill/>
              <a:prstDash val="solid"/>
              <a:miter/>
            </a:ln>
          </p:spPr>
          <p:txBody>
            <a:bodyPr rtlCol="0" anchor="ctr"/>
            <a:lstStyle/>
            <a:p>
              <a:endParaRPr lang="en-ES"/>
            </a:p>
          </p:txBody>
        </p:sp>
        <p:sp>
          <p:nvSpPr>
            <p:cNvPr id="178" name="Freeform 177">
              <a:extLst>
                <a:ext uri="{FF2B5EF4-FFF2-40B4-BE49-F238E27FC236}">
                  <a16:creationId xmlns:a16="http://schemas.microsoft.com/office/drawing/2014/main" id="{71119112-89A4-5958-D36A-F12E16B71A5F}"/>
                </a:ext>
              </a:extLst>
            </p:cNvPr>
            <p:cNvSpPr/>
            <p:nvPr/>
          </p:nvSpPr>
          <p:spPr>
            <a:xfrm>
              <a:off x="4408863" y="3687615"/>
              <a:ext cx="116860" cy="116860"/>
            </a:xfrm>
            <a:custGeom>
              <a:avLst/>
              <a:gdLst>
                <a:gd name="connsiteX0" fmla="*/ 58430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58430 w 116860"/>
                <a:gd name="connsiteY5"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116860"/>
                  </a:moveTo>
                  <a:lnTo>
                    <a:pt x="116860" y="116860"/>
                  </a:lnTo>
                  <a:lnTo>
                    <a:pt x="116860" y="58430"/>
                  </a:lnTo>
                  <a:cubicBezTo>
                    <a:pt x="116860" y="26129"/>
                    <a:pt x="90663" y="0"/>
                    <a:pt x="58430" y="0"/>
                  </a:cubicBezTo>
                  <a:cubicBezTo>
                    <a:pt x="26198" y="0"/>
                    <a:pt x="0" y="26198"/>
                    <a:pt x="0" y="58430"/>
                  </a:cubicBezTo>
                  <a:cubicBezTo>
                    <a:pt x="0" y="90663"/>
                    <a:pt x="26198" y="116860"/>
                    <a:pt x="58430" y="116860"/>
                  </a:cubicBezTo>
                  <a:close/>
                </a:path>
              </a:pathLst>
            </a:custGeom>
            <a:solidFill>
              <a:srgbClr val="383838"/>
            </a:solidFill>
            <a:ln w="6858" cap="flat">
              <a:noFill/>
              <a:prstDash val="solid"/>
              <a:miter/>
            </a:ln>
          </p:spPr>
          <p:txBody>
            <a:bodyPr rtlCol="0" anchor="ctr"/>
            <a:lstStyle/>
            <a:p>
              <a:endParaRPr lang="en-ES"/>
            </a:p>
          </p:txBody>
        </p:sp>
        <p:sp>
          <p:nvSpPr>
            <p:cNvPr id="179" name="Freeform 178">
              <a:extLst>
                <a:ext uri="{FF2B5EF4-FFF2-40B4-BE49-F238E27FC236}">
                  <a16:creationId xmlns:a16="http://schemas.microsoft.com/office/drawing/2014/main" id="{F5770DD6-F0D4-DF35-508D-54B67586B055}"/>
                </a:ext>
              </a:extLst>
            </p:cNvPr>
            <p:cNvSpPr/>
            <p:nvPr/>
          </p:nvSpPr>
          <p:spPr>
            <a:xfrm>
              <a:off x="3902125" y="3406368"/>
              <a:ext cx="467715" cy="437197"/>
            </a:xfrm>
            <a:custGeom>
              <a:avLst/>
              <a:gdLst>
                <a:gd name="connsiteX0" fmla="*/ 331310 w 467715"/>
                <a:gd name="connsiteY0" fmla="*/ 320200 h 437197"/>
                <a:gd name="connsiteX1" fmla="*/ 389740 w 467715"/>
                <a:gd name="connsiteY1" fmla="*/ 378218 h 437197"/>
                <a:gd name="connsiteX2" fmla="*/ 467716 w 467715"/>
                <a:gd name="connsiteY2" fmla="*/ 204780 h 437197"/>
                <a:gd name="connsiteX3" fmla="*/ 467716 w 467715"/>
                <a:gd name="connsiteY3" fmla="*/ 27912 h 437197"/>
                <a:gd name="connsiteX4" fmla="*/ 460583 w 467715"/>
                <a:gd name="connsiteY4" fmla="*/ 0 h 437197"/>
                <a:gd name="connsiteX5" fmla="*/ 462298 w 467715"/>
                <a:gd name="connsiteY5" fmla="*/ 23317 h 437197"/>
                <a:gd name="connsiteX6" fmla="*/ 447004 w 467715"/>
                <a:gd name="connsiteY6" fmla="*/ 67620 h 437197"/>
                <a:gd name="connsiteX7" fmla="*/ 404073 w 467715"/>
                <a:gd name="connsiteY7" fmla="*/ 86411 h 437197"/>
                <a:gd name="connsiteX8" fmla="*/ 350787 w 467715"/>
                <a:gd name="connsiteY8" fmla="*/ 86411 h 437197"/>
                <a:gd name="connsiteX9" fmla="*/ 350787 w 467715"/>
                <a:gd name="connsiteY9" fmla="*/ 204848 h 437197"/>
                <a:gd name="connsiteX10" fmla="*/ 232349 w 467715"/>
                <a:gd name="connsiteY10" fmla="*/ 320269 h 437197"/>
                <a:gd name="connsiteX11" fmla="*/ 116929 w 467715"/>
                <a:gd name="connsiteY11" fmla="*/ 204848 h 437197"/>
                <a:gd name="connsiteX12" fmla="*/ 116929 w 467715"/>
                <a:gd name="connsiteY12" fmla="*/ 86411 h 437197"/>
                <a:gd name="connsiteX13" fmla="*/ 109659 w 467715"/>
                <a:gd name="connsiteY13" fmla="*/ 86411 h 437197"/>
                <a:gd name="connsiteX14" fmla="*/ 110825 w 467715"/>
                <a:gd name="connsiteY14" fmla="*/ 98206 h 437197"/>
                <a:gd name="connsiteX15" fmla="*/ 52395 w 467715"/>
                <a:gd name="connsiteY15" fmla="*/ 156636 h 437197"/>
                <a:gd name="connsiteX16" fmla="*/ 0 w 467715"/>
                <a:gd name="connsiteY16" fmla="*/ 169872 h 437197"/>
                <a:gd name="connsiteX17" fmla="*/ 0 w 467715"/>
                <a:gd name="connsiteY17" fmla="*/ 204848 h 437197"/>
                <a:gd name="connsiteX18" fmla="*/ 235367 w 467715"/>
                <a:gd name="connsiteY18" fmla="*/ 437198 h 437197"/>
                <a:gd name="connsiteX19" fmla="*/ 272811 w 467715"/>
                <a:gd name="connsiteY19" fmla="*/ 434111 h 437197"/>
                <a:gd name="connsiteX20" fmla="*/ 272811 w 467715"/>
                <a:gd name="connsiteY20" fmla="*/ 378699 h 437197"/>
                <a:gd name="connsiteX21" fmla="*/ 331241 w 467715"/>
                <a:gd name="connsiteY21" fmla="*/ 320269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715" h="437197">
                  <a:moveTo>
                    <a:pt x="331310" y="320200"/>
                  </a:moveTo>
                  <a:cubicBezTo>
                    <a:pt x="363474" y="320200"/>
                    <a:pt x="389534" y="346192"/>
                    <a:pt x="389740" y="378218"/>
                  </a:cubicBezTo>
                  <a:cubicBezTo>
                    <a:pt x="437540" y="335631"/>
                    <a:pt x="467716" y="273703"/>
                    <a:pt x="467716" y="204780"/>
                  </a:cubicBezTo>
                  <a:lnTo>
                    <a:pt x="467716" y="27912"/>
                  </a:lnTo>
                  <a:cubicBezTo>
                    <a:pt x="467716" y="17762"/>
                    <a:pt x="465110" y="8298"/>
                    <a:pt x="460583" y="0"/>
                  </a:cubicBezTo>
                  <a:cubicBezTo>
                    <a:pt x="461132" y="7681"/>
                    <a:pt x="461681" y="15431"/>
                    <a:pt x="462298" y="23317"/>
                  </a:cubicBezTo>
                  <a:cubicBezTo>
                    <a:pt x="463601" y="39571"/>
                    <a:pt x="458046" y="55618"/>
                    <a:pt x="447004" y="67620"/>
                  </a:cubicBezTo>
                  <a:cubicBezTo>
                    <a:pt x="435963" y="79621"/>
                    <a:pt x="420395" y="86411"/>
                    <a:pt x="404073" y="86411"/>
                  </a:cubicBezTo>
                  <a:lnTo>
                    <a:pt x="350787" y="86411"/>
                  </a:lnTo>
                  <a:lnTo>
                    <a:pt x="350787" y="204848"/>
                  </a:lnTo>
                  <a:cubicBezTo>
                    <a:pt x="350787" y="268490"/>
                    <a:pt x="299009" y="320269"/>
                    <a:pt x="232349" y="320269"/>
                  </a:cubicBezTo>
                  <a:cubicBezTo>
                    <a:pt x="165689" y="320269"/>
                    <a:pt x="116929" y="268490"/>
                    <a:pt x="116929" y="204848"/>
                  </a:cubicBezTo>
                  <a:lnTo>
                    <a:pt x="116929" y="86411"/>
                  </a:lnTo>
                  <a:lnTo>
                    <a:pt x="109659" y="86411"/>
                  </a:lnTo>
                  <a:cubicBezTo>
                    <a:pt x="110414" y="90251"/>
                    <a:pt x="110825" y="94160"/>
                    <a:pt x="110825" y="98206"/>
                  </a:cubicBezTo>
                  <a:cubicBezTo>
                    <a:pt x="110825" y="130508"/>
                    <a:pt x="84628" y="156636"/>
                    <a:pt x="52395" y="156636"/>
                  </a:cubicBezTo>
                  <a:cubicBezTo>
                    <a:pt x="33398" y="156636"/>
                    <a:pt x="15842" y="161437"/>
                    <a:pt x="0" y="169872"/>
                  </a:cubicBezTo>
                  <a:lnTo>
                    <a:pt x="0" y="204848"/>
                  </a:lnTo>
                  <a:cubicBezTo>
                    <a:pt x="0" y="332956"/>
                    <a:pt x="104173" y="437198"/>
                    <a:pt x="235367" y="437198"/>
                  </a:cubicBezTo>
                  <a:cubicBezTo>
                    <a:pt x="248122" y="437198"/>
                    <a:pt x="260604" y="436100"/>
                    <a:pt x="272811" y="434111"/>
                  </a:cubicBezTo>
                  <a:lnTo>
                    <a:pt x="272811" y="378699"/>
                  </a:lnTo>
                  <a:cubicBezTo>
                    <a:pt x="272811" y="346398"/>
                    <a:pt x="299009" y="320269"/>
                    <a:pt x="331241" y="320269"/>
                  </a:cubicBezTo>
                  <a:close/>
                </a:path>
              </a:pathLst>
            </a:custGeom>
            <a:solidFill>
              <a:srgbClr val="383838"/>
            </a:solidFill>
            <a:ln w="6858" cap="flat">
              <a:noFill/>
              <a:prstDash val="solid"/>
              <a:miter/>
            </a:ln>
          </p:spPr>
          <p:txBody>
            <a:bodyPr rtlCol="0" anchor="ctr"/>
            <a:lstStyle/>
            <a:p>
              <a:endParaRPr lang="en-ES"/>
            </a:p>
          </p:txBody>
        </p:sp>
        <p:sp>
          <p:nvSpPr>
            <p:cNvPr id="180" name="Freeform 179">
              <a:extLst>
                <a:ext uri="{FF2B5EF4-FFF2-40B4-BE49-F238E27FC236}">
                  <a16:creationId xmlns:a16="http://schemas.microsoft.com/office/drawing/2014/main" id="{2953D151-E1B7-2704-90BF-D77C155A99A3}"/>
                </a:ext>
              </a:extLst>
            </p:cNvPr>
            <p:cNvSpPr/>
            <p:nvPr/>
          </p:nvSpPr>
          <p:spPr>
            <a:xfrm>
              <a:off x="4175005" y="3726568"/>
              <a:ext cx="116928" cy="113842"/>
            </a:xfrm>
            <a:custGeom>
              <a:avLst/>
              <a:gdLst>
                <a:gd name="connsiteX0" fmla="*/ 58430 w 116928"/>
                <a:gd name="connsiteY0" fmla="*/ 0 h 113842"/>
                <a:gd name="connsiteX1" fmla="*/ 0 w 116928"/>
                <a:gd name="connsiteY1" fmla="*/ 58430 h 113842"/>
                <a:gd name="connsiteX2" fmla="*/ 0 w 116928"/>
                <a:gd name="connsiteY2" fmla="*/ 113843 h 113842"/>
                <a:gd name="connsiteX3" fmla="*/ 116929 w 116928"/>
                <a:gd name="connsiteY3" fmla="*/ 58018 h 113842"/>
                <a:gd name="connsiteX4" fmla="*/ 58499 w 116928"/>
                <a:gd name="connsiteY4" fmla="*/ 0 h 11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8" h="113842">
                  <a:moveTo>
                    <a:pt x="58430" y="0"/>
                  </a:moveTo>
                  <a:cubicBezTo>
                    <a:pt x="26129" y="0"/>
                    <a:pt x="0" y="26198"/>
                    <a:pt x="0" y="58430"/>
                  </a:cubicBezTo>
                  <a:lnTo>
                    <a:pt x="0" y="113843"/>
                  </a:lnTo>
                  <a:cubicBezTo>
                    <a:pt x="44440" y="106642"/>
                    <a:pt x="84696" y="86753"/>
                    <a:pt x="116929" y="58018"/>
                  </a:cubicBezTo>
                  <a:cubicBezTo>
                    <a:pt x="116723" y="25923"/>
                    <a:pt x="90663" y="0"/>
                    <a:pt x="58499" y="0"/>
                  </a:cubicBezTo>
                  <a:close/>
                </a:path>
              </a:pathLst>
            </a:custGeom>
            <a:solidFill>
              <a:srgbClr val="383838"/>
            </a:solidFill>
            <a:ln w="6858" cap="flat">
              <a:noFill/>
              <a:prstDash val="solid"/>
              <a:miter/>
            </a:ln>
          </p:spPr>
          <p:txBody>
            <a:bodyPr rtlCol="0" anchor="ctr"/>
            <a:lstStyle/>
            <a:p>
              <a:endParaRPr lang="en-ES"/>
            </a:p>
          </p:txBody>
        </p:sp>
        <p:sp>
          <p:nvSpPr>
            <p:cNvPr id="181" name="Freeform 180">
              <a:extLst>
                <a:ext uri="{FF2B5EF4-FFF2-40B4-BE49-F238E27FC236}">
                  <a16:creationId xmlns:a16="http://schemas.microsoft.com/office/drawing/2014/main" id="{BD9AA742-4AED-1006-0700-8EA78F99F773}"/>
                </a:ext>
              </a:extLst>
            </p:cNvPr>
            <p:cNvSpPr/>
            <p:nvPr/>
          </p:nvSpPr>
          <p:spPr>
            <a:xfrm>
              <a:off x="3902194" y="3475222"/>
              <a:ext cx="110825" cy="100949"/>
            </a:xfrm>
            <a:custGeom>
              <a:avLst/>
              <a:gdLst>
                <a:gd name="connsiteX0" fmla="*/ 110825 w 110825"/>
                <a:gd name="connsiteY0" fmla="*/ 29284 h 100949"/>
                <a:gd name="connsiteX1" fmla="*/ 109659 w 110825"/>
                <a:gd name="connsiteY1" fmla="*/ 17488 h 100949"/>
                <a:gd name="connsiteX2" fmla="*/ 41559 w 110825"/>
                <a:gd name="connsiteY2" fmla="*/ 17488 h 100949"/>
                <a:gd name="connsiteX3" fmla="*/ 0 w 110825"/>
                <a:gd name="connsiteY3" fmla="*/ 0 h 100949"/>
                <a:gd name="connsiteX4" fmla="*/ 0 w 110825"/>
                <a:gd name="connsiteY4" fmla="*/ 100950 h 100949"/>
                <a:gd name="connsiteX5" fmla="*/ 52395 w 110825"/>
                <a:gd name="connsiteY5" fmla="*/ 87714 h 100949"/>
                <a:gd name="connsiteX6" fmla="*/ 110825 w 110825"/>
                <a:gd name="connsiteY6" fmla="*/ 29284 h 10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5" h="100949">
                  <a:moveTo>
                    <a:pt x="110825" y="29284"/>
                  </a:moveTo>
                  <a:cubicBezTo>
                    <a:pt x="110825" y="25238"/>
                    <a:pt x="110414" y="21328"/>
                    <a:pt x="109659" y="17488"/>
                  </a:cubicBezTo>
                  <a:lnTo>
                    <a:pt x="41559" y="17488"/>
                  </a:lnTo>
                  <a:cubicBezTo>
                    <a:pt x="25306" y="17488"/>
                    <a:pt x="10630" y="10836"/>
                    <a:pt x="0" y="0"/>
                  </a:cubicBezTo>
                  <a:lnTo>
                    <a:pt x="0" y="100950"/>
                  </a:lnTo>
                  <a:cubicBezTo>
                    <a:pt x="15842" y="92583"/>
                    <a:pt x="33398" y="87714"/>
                    <a:pt x="52395" y="87714"/>
                  </a:cubicBezTo>
                  <a:cubicBezTo>
                    <a:pt x="84696" y="87714"/>
                    <a:pt x="110825" y="61516"/>
                    <a:pt x="110825" y="29284"/>
                  </a:cubicBezTo>
                  <a:close/>
                </a:path>
              </a:pathLst>
            </a:custGeom>
            <a:solidFill>
              <a:srgbClr val="383838"/>
            </a:solidFill>
            <a:ln w="6858" cap="flat">
              <a:noFill/>
              <a:prstDash val="solid"/>
              <a:miter/>
            </a:ln>
          </p:spPr>
          <p:txBody>
            <a:bodyPr rtlCol="0" anchor="ctr"/>
            <a:lstStyle/>
            <a:p>
              <a:endParaRPr lang="en-ES"/>
            </a:p>
          </p:txBody>
        </p:sp>
        <p:sp>
          <p:nvSpPr>
            <p:cNvPr id="182" name="Freeform 181">
              <a:extLst>
                <a:ext uri="{FF2B5EF4-FFF2-40B4-BE49-F238E27FC236}">
                  <a16:creationId xmlns:a16="http://schemas.microsoft.com/office/drawing/2014/main" id="{7E783A8A-9528-5AE5-4B74-FE8D2428B75B}"/>
                </a:ext>
              </a:extLst>
            </p:cNvPr>
            <p:cNvSpPr/>
            <p:nvPr/>
          </p:nvSpPr>
          <p:spPr>
            <a:xfrm>
              <a:off x="3902262" y="3375850"/>
              <a:ext cx="116860" cy="116860"/>
            </a:xfrm>
            <a:custGeom>
              <a:avLst/>
              <a:gdLst>
                <a:gd name="connsiteX0" fmla="*/ 109591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0 w 116860"/>
                <a:gd name="connsiteY5" fmla="*/ 76192 h 116860"/>
                <a:gd name="connsiteX6" fmla="*/ 52395 w 116860"/>
                <a:gd name="connsiteY6" fmla="*/ 70226 h 116860"/>
                <a:gd name="connsiteX7" fmla="*/ 109659 w 116860"/>
                <a:gd name="connsiteY7"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16860">
                  <a:moveTo>
                    <a:pt x="109591" y="116860"/>
                  </a:moveTo>
                  <a:lnTo>
                    <a:pt x="116860" y="116860"/>
                  </a:lnTo>
                  <a:lnTo>
                    <a:pt x="116860" y="58430"/>
                  </a:lnTo>
                  <a:cubicBezTo>
                    <a:pt x="116860" y="26129"/>
                    <a:pt x="90663" y="0"/>
                    <a:pt x="58430" y="0"/>
                  </a:cubicBezTo>
                  <a:cubicBezTo>
                    <a:pt x="26198" y="0"/>
                    <a:pt x="0" y="26198"/>
                    <a:pt x="0" y="58430"/>
                  </a:cubicBezTo>
                  <a:lnTo>
                    <a:pt x="0" y="76192"/>
                  </a:lnTo>
                  <a:cubicBezTo>
                    <a:pt x="16665" y="72352"/>
                    <a:pt x="34084" y="70226"/>
                    <a:pt x="52395" y="70226"/>
                  </a:cubicBezTo>
                  <a:cubicBezTo>
                    <a:pt x="80650" y="70226"/>
                    <a:pt x="104173" y="90251"/>
                    <a:pt x="109659" y="116860"/>
                  </a:cubicBezTo>
                  <a:close/>
                </a:path>
              </a:pathLst>
            </a:custGeom>
            <a:solidFill>
              <a:srgbClr val="383838"/>
            </a:solidFill>
            <a:ln w="6858" cap="flat">
              <a:noFill/>
              <a:prstDash val="solid"/>
              <a:miter/>
            </a:ln>
          </p:spPr>
          <p:txBody>
            <a:bodyPr rtlCol="0" anchor="ctr"/>
            <a:lstStyle/>
            <a:p>
              <a:endParaRPr lang="en-ES"/>
            </a:p>
          </p:txBody>
        </p:sp>
        <p:sp>
          <p:nvSpPr>
            <p:cNvPr id="183" name="Freeform 182">
              <a:extLst>
                <a:ext uri="{FF2B5EF4-FFF2-40B4-BE49-F238E27FC236}">
                  <a16:creationId xmlns:a16="http://schemas.microsoft.com/office/drawing/2014/main" id="{5B83737F-31E8-A00D-121D-62A7C83932BF}"/>
                </a:ext>
              </a:extLst>
            </p:cNvPr>
            <p:cNvSpPr/>
            <p:nvPr/>
          </p:nvSpPr>
          <p:spPr>
            <a:xfrm>
              <a:off x="4252912" y="3375781"/>
              <a:ext cx="111697" cy="116860"/>
            </a:xfrm>
            <a:custGeom>
              <a:avLst/>
              <a:gdLst>
                <a:gd name="connsiteX0" fmla="*/ 96218 w 111697"/>
                <a:gd name="connsiteY0" fmla="*/ 98138 h 116860"/>
                <a:gd name="connsiteX1" fmla="*/ 111511 w 111697"/>
                <a:gd name="connsiteY1" fmla="*/ 53835 h 116860"/>
                <a:gd name="connsiteX2" fmla="*/ 109797 w 111697"/>
                <a:gd name="connsiteY2" fmla="*/ 30518 h 116860"/>
                <a:gd name="connsiteX3" fmla="*/ 58430 w 111697"/>
                <a:gd name="connsiteY3" fmla="*/ 0 h 116860"/>
                <a:gd name="connsiteX4" fmla="*/ 0 w 111697"/>
                <a:gd name="connsiteY4" fmla="*/ 58430 h 116860"/>
                <a:gd name="connsiteX5" fmla="*/ 0 w 111697"/>
                <a:gd name="connsiteY5" fmla="*/ 116860 h 116860"/>
                <a:gd name="connsiteX6" fmla="*/ 53287 w 111697"/>
                <a:gd name="connsiteY6" fmla="*/ 116860 h 116860"/>
                <a:gd name="connsiteX7" fmla="*/ 96218 w 111697"/>
                <a:gd name="connsiteY7" fmla="*/ 9807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7" h="116860">
                  <a:moveTo>
                    <a:pt x="96218" y="98138"/>
                  </a:moveTo>
                  <a:cubicBezTo>
                    <a:pt x="107259" y="86136"/>
                    <a:pt x="112814" y="70089"/>
                    <a:pt x="111511" y="53835"/>
                  </a:cubicBezTo>
                  <a:cubicBezTo>
                    <a:pt x="110894" y="45949"/>
                    <a:pt x="110345" y="38199"/>
                    <a:pt x="109797" y="30518"/>
                  </a:cubicBezTo>
                  <a:cubicBezTo>
                    <a:pt x="99852" y="12345"/>
                    <a:pt x="80582" y="0"/>
                    <a:pt x="58430" y="0"/>
                  </a:cubicBezTo>
                  <a:cubicBezTo>
                    <a:pt x="26129" y="0"/>
                    <a:pt x="0" y="26198"/>
                    <a:pt x="0" y="58430"/>
                  </a:cubicBezTo>
                  <a:lnTo>
                    <a:pt x="0" y="116860"/>
                  </a:lnTo>
                  <a:lnTo>
                    <a:pt x="53287" y="116860"/>
                  </a:lnTo>
                  <a:cubicBezTo>
                    <a:pt x="69609" y="116860"/>
                    <a:pt x="85176" y="110071"/>
                    <a:pt x="96218" y="98070"/>
                  </a:cubicBezTo>
                  <a:close/>
                </a:path>
              </a:pathLst>
            </a:custGeom>
            <a:solidFill>
              <a:srgbClr val="383838"/>
            </a:solidFill>
            <a:ln w="6858" cap="flat">
              <a:noFill/>
              <a:prstDash val="solid"/>
              <a:miter/>
            </a:ln>
          </p:spPr>
          <p:txBody>
            <a:bodyPr rtlCol="0" anchor="ctr"/>
            <a:lstStyle/>
            <a:p>
              <a:endParaRPr lang="en-ES"/>
            </a:p>
          </p:txBody>
        </p:sp>
        <p:sp>
          <p:nvSpPr>
            <p:cNvPr id="184" name="Freeform 183">
              <a:extLst>
                <a:ext uri="{FF2B5EF4-FFF2-40B4-BE49-F238E27FC236}">
                  <a16:creationId xmlns:a16="http://schemas.microsoft.com/office/drawing/2014/main" id="{23CA4DEA-D1E6-0871-49D3-DA49A3ABFE07}"/>
                </a:ext>
              </a:extLst>
            </p:cNvPr>
            <p:cNvSpPr/>
            <p:nvPr/>
          </p:nvSpPr>
          <p:spPr>
            <a:xfrm>
              <a:off x="3902194" y="3446076"/>
              <a:ext cx="109659" cy="46702"/>
            </a:xfrm>
            <a:custGeom>
              <a:avLst/>
              <a:gdLst>
                <a:gd name="connsiteX0" fmla="*/ 41559 w 109659"/>
                <a:gd name="connsiteY0" fmla="*/ 46635 h 46702"/>
                <a:gd name="connsiteX1" fmla="*/ 109659 w 109659"/>
                <a:gd name="connsiteY1" fmla="*/ 46635 h 46702"/>
                <a:gd name="connsiteX2" fmla="*/ 52395 w 109659"/>
                <a:gd name="connsiteY2" fmla="*/ 0 h 46702"/>
                <a:gd name="connsiteX3" fmla="*/ 0 w 109659"/>
                <a:gd name="connsiteY3" fmla="*/ 5966 h 46702"/>
                <a:gd name="connsiteX4" fmla="*/ 0 w 109659"/>
                <a:gd name="connsiteY4" fmla="*/ 29215 h 46702"/>
                <a:gd name="connsiteX5" fmla="*/ 41559 w 109659"/>
                <a:gd name="connsiteY5" fmla="*/ 46703 h 4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9" h="46702">
                  <a:moveTo>
                    <a:pt x="41559" y="46635"/>
                  </a:moveTo>
                  <a:lnTo>
                    <a:pt x="109659" y="46635"/>
                  </a:lnTo>
                  <a:cubicBezTo>
                    <a:pt x="104173" y="20025"/>
                    <a:pt x="80650" y="0"/>
                    <a:pt x="52395" y="0"/>
                  </a:cubicBezTo>
                  <a:cubicBezTo>
                    <a:pt x="34084" y="0"/>
                    <a:pt x="16665" y="2126"/>
                    <a:pt x="0" y="5966"/>
                  </a:cubicBezTo>
                  <a:lnTo>
                    <a:pt x="0" y="29215"/>
                  </a:lnTo>
                  <a:cubicBezTo>
                    <a:pt x="10630" y="39982"/>
                    <a:pt x="25375" y="46703"/>
                    <a:pt x="41559" y="46703"/>
                  </a:cubicBezTo>
                  <a:close/>
                </a:path>
              </a:pathLst>
            </a:custGeom>
            <a:solidFill>
              <a:srgbClr val="383838"/>
            </a:solidFill>
            <a:ln w="6858" cap="flat">
              <a:noFill/>
              <a:prstDash val="solid"/>
              <a:miter/>
            </a:ln>
          </p:spPr>
          <p:txBody>
            <a:bodyPr rtlCol="0" anchor="ctr"/>
            <a:lstStyle/>
            <a:p>
              <a:endParaRPr lang="en-ES"/>
            </a:p>
          </p:txBody>
        </p:sp>
        <p:sp>
          <p:nvSpPr>
            <p:cNvPr id="185" name="Freeform 184">
              <a:extLst>
                <a:ext uri="{FF2B5EF4-FFF2-40B4-BE49-F238E27FC236}">
                  <a16:creationId xmlns:a16="http://schemas.microsoft.com/office/drawing/2014/main" id="{DBC4E44B-69E3-3EDD-2A96-8FE434D73F4F}"/>
                </a:ext>
              </a:extLst>
            </p:cNvPr>
            <p:cNvSpPr/>
            <p:nvPr/>
          </p:nvSpPr>
          <p:spPr>
            <a:xfrm>
              <a:off x="5909701" y="3729860"/>
              <a:ext cx="519170" cy="435002"/>
            </a:xfrm>
            <a:custGeom>
              <a:avLst/>
              <a:gdLst>
                <a:gd name="connsiteX0" fmla="*/ 463911 w 519170"/>
                <a:gd name="connsiteY0" fmla="*/ 0 h 435002"/>
                <a:gd name="connsiteX1" fmla="*/ 435587 w 519170"/>
                <a:gd name="connsiteY1" fmla="*/ 29832 h 435002"/>
                <a:gd name="connsiteX2" fmla="*/ 362687 w 519170"/>
                <a:gd name="connsiteY2" fmla="*/ 65151 h 435002"/>
                <a:gd name="connsiteX3" fmla="*/ 395948 w 519170"/>
                <a:gd name="connsiteY3" fmla="*/ 161849 h 435002"/>
                <a:gd name="connsiteX4" fmla="*/ 324488 w 519170"/>
                <a:gd name="connsiteY4" fmla="*/ 308541 h 435002"/>
                <a:gd name="connsiteX5" fmla="*/ 315298 w 519170"/>
                <a:gd name="connsiteY5" fmla="*/ 311696 h 435002"/>
                <a:gd name="connsiteX6" fmla="*/ 168605 w 519170"/>
                <a:gd name="connsiteY6" fmla="*/ 240167 h 435002"/>
                <a:gd name="connsiteX7" fmla="*/ 144671 w 519170"/>
                <a:gd name="connsiteY7" fmla="*/ 170696 h 435002"/>
                <a:gd name="connsiteX8" fmla="*/ 113398 w 519170"/>
                <a:gd name="connsiteY8" fmla="*/ 185852 h 435002"/>
                <a:gd name="connsiteX9" fmla="*/ 87955 w 519170"/>
                <a:gd name="connsiteY9" fmla="*/ 191681 h 435002"/>
                <a:gd name="connsiteX10" fmla="*/ 65530 w 519170"/>
                <a:gd name="connsiteY10" fmla="*/ 187155 h 435002"/>
                <a:gd name="connsiteX11" fmla="*/ 32680 w 519170"/>
                <a:gd name="connsiteY11" fmla="*/ 152248 h 435002"/>
                <a:gd name="connsiteX12" fmla="*/ 5865 w 519170"/>
                <a:gd name="connsiteY12" fmla="*/ 74478 h 435002"/>
                <a:gd name="connsiteX13" fmla="*/ 3190 w 519170"/>
                <a:gd name="connsiteY13" fmla="*/ 118986 h 435002"/>
                <a:gd name="connsiteX14" fmla="*/ 58054 w 519170"/>
                <a:gd name="connsiteY14" fmla="*/ 278298 h 435002"/>
                <a:gd name="connsiteX15" fmla="*/ 277922 w 519170"/>
                <a:gd name="connsiteY15" fmla="*/ 435003 h 435002"/>
                <a:gd name="connsiteX16" fmla="*/ 353291 w 519170"/>
                <a:gd name="connsiteY16" fmla="*/ 422316 h 435002"/>
                <a:gd name="connsiteX17" fmla="*/ 362481 w 519170"/>
                <a:gd name="connsiteY17" fmla="*/ 419161 h 435002"/>
                <a:gd name="connsiteX18" fmla="*/ 506499 w 519170"/>
                <a:gd name="connsiteY18" fmla="*/ 123855 h 435002"/>
                <a:gd name="connsiteX19" fmla="*/ 463911 w 519170"/>
                <a:gd name="connsiteY19" fmla="*/ 137 h 43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9170" h="435002">
                  <a:moveTo>
                    <a:pt x="463911" y="0"/>
                  </a:moveTo>
                  <a:cubicBezTo>
                    <a:pt x="458562" y="12619"/>
                    <a:pt x="448755" y="23454"/>
                    <a:pt x="435587" y="29832"/>
                  </a:cubicBezTo>
                  <a:lnTo>
                    <a:pt x="362687" y="65151"/>
                  </a:lnTo>
                  <a:lnTo>
                    <a:pt x="395948" y="161849"/>
                  </a:lnTo>
                  <a:cubicBezTo>
                    <a:pt x="416659" y="221993"/>
                    <a:pt x="384564" y="287830"/>
                    <a:pt x="324488" y="308541"/>
                  </a:cubicBezTo>
                  <a:lnTo>
                    <a:pt x="315298" y="311696"/>
                  </a:lnTo>
                  <a:cubicBezTo>
                    <a:pt x="255085" y="332407"/>
                    <a:pt x="189317" y="300312"/>
                    <a:pt x="168605" y="240167"/>
                  </a:cubicBezTo>
                  <a:lnTo>
                    <a:pt x="144671" y="170696"/>
                  </a:lnTo>
                  <a:lnTo>
                    <a:pt x="113398" y="185852"/>
                  </a:lnTo>
                  <a:cubicBezTo>
                    <a:pt x="105375" y="189761"/>
                    <a:pt x="96665" y="191681"/>
                    <a:pt x="87955" y="191681"/>
                  </a:cubicBezTo>
                  <a:cubicBezTo>
                    <a:pt x="80343" y="191681"/>
                    <a:pt x="72662" y="190172"/>
                    <a:pt x="65530" y="187155"/>
                  </a:cubicBezTo>
                  <a:cubicBezTo>
                    <a:pt x="50099" y="180777"/>
                    <a:pt x="38166" y="168021"/>
                    <a:pt x="32680" y="152248"/>
                  </a:cubicBezTo>
                  <a:lnTo>
                    <a:pt x="5865" y="74478"/>
                  </a:lnTo>
                  <a:cubicBezTo>
                    <a:pt x="-650" y="87920"/>
                    <a:pt x="-2022" y="103762"/>
                    <a:pt x="3190" y="118986"/>
                  </a:cubicBezTo>
                  <a:lnTo>
                    <a:pt x="58054" y="278298"/>
                  </a:lnTo>
                  <a:cubicBezTo>
                    <a:pt x="91179" y="374447"/>
                    <a:pt x="181498" y="435003"/>
                    <a:pt x="277922" y="435003"/>
                  </a:cubicBezTo>
                  <a:cubicBezTo>
                    <a:pt x="302954" y="435003"/>
                    <a:pt x="328328" y="430957"/>
                    <a:pt x="353291" y="422316"/>
                  </a:cubicBezTo>
                  <a:lnTo>
                    <a:pt x="362481" y="419161"/>
                  </a:lnTo>
                  <a:cubicBezTo>
                    <a:pt x="483593" y="377464"/>
                    <a:pt x="548196" y="244968"/>
                    <a:pt x="506499" y="123855"/>
                  </a:cubicBezTo>
                  <a:lnTo>
                    <a:pt x="463911" y="137"/>
                  </a:lnTo>
                  <a:close/>
                </a:path>
              </a:pathLst>
            </a:custGeom>
            <a:solidFill>
              <a:srgbClr val="383838"/>
            </a:solidFill>
            <a:ln w="6858" cap="flat">
              <a:noFill/>
              <a:prstDash val="solid"/>
              <a:miter/>
            </a:ln>
          </p:spPr>
          <p:txBody>
            <a:bodyPr rtlCol="0" anchor="ctr"/>
            <a:lstStyle/>
            <a:p>
              <a:endParaRPr lang="en-ES"/>
            </a:p>
          </p:txBody>
        </p:sp>
        <p:sp>
          <p:nvSpPr>
            <p:cNvPr id="186" name="Freeform 185">
              <a:extLst>
                <a:ext uri="{FF2B5EF4-FFF2-40B4-BE49-F238E27FC236}">
                  <a16:creationId xmlns:a16="http://schemas.microsoft.com/office/drawing/2014/main" id="{8790717A-8FB8-9EED-2E2D-EBF25E3C36C1}"/>
                </a:ext>
              </a:extLst>
            </p:cNvPr>
            <p:cNvSpPr/>
            <p:nvPr/>
          </p:nvSpPr>
          <p:spPr>
            <a:xfrm>
              <a:off x="6247527" y="3654827"/>
              <a:ext cx="125946" cy="140184"/>
            </a:xfrm>
            <a:custGeom>
              <a:avLst/>
              <a:gdLst>
                <a:gd name="connsiteX0" fmla="*/ 39467 w 125946"/>
                <a:gd name="connsiteY0" fmla="*/ 3298 h 140184"/>
                <a:gd name="connsiteX1" fmla="*/ 3189 w 125946"/>
                <a:gd name="connsiteY1" fmla="*/ 77571 h 140184"/>
                <a:gd name="connsiteX2" fmla="*/ 24723 w 125946"/>
                <a:gd name="connsiteY2" fmla="*/ 140184 h 140184"/>
                <a:gd name="connsiteX3" fmla="*/ 97623 w 125946"/>
                <a:gd name="connsiteY3" fmla="*/ 104865 h 140184"/>
                <a:gd name="connsiteX4" fmla="*/ 125947 w 125946"/>
                <a:gd name="connsiteY4" fmla="*/ 75033 h 140184"/>
                <a:gd name="connsiteX5" fmla="*/ 113671 w 125946"/>
                <a:gd name="connsiteY5" fmla="*/ 39440 h 140184"/>
                <a:gd name="connsiteX6" fmla="*/ 39330 w 125946"/>
                <a:gd name="connsiteY6" fmla="*/ 3230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46" h="140184">
                  <a:moveTo>
                    <a:pt x="39467" y="3298"/>
                  </a:moveTo>
                  <a:cubicBezTo>
                    <a:pt x="8949" y="13791"/>
                    <a:pt x="-7304" y="47052"/>
                    <a:pt x="3189" y="77571"/>
                  </a:cubicBezTo>
                  <a:lnTo>
                    <a:pt x="24723" y="140184"/>
                  </a:lnTo>
                  <a:lnTo>
                    <a:pt x="97623" y="104865"/>
                  </a:lnTo>
                  <a:cubicBezTo>
                    <a:pt x="110791" y="98487"/>
                    <a:pt x="120597" y="87652"/>
                    <a:pt x="125947" y="75033"/>
                  </a:cubicBezTo>
                  <a:lnTo>
                    <a:pt x="113671" y="39440"/>
                  </a:lnTo>
                  <a:cubicBezTo>
                    <a:pt x="103178" y="8853"/>
                    <a:pt x="69848" y="-7332"/>
                    <a:pt x="39330" y="3230"/>
                  </a:cubicBezTo>
                  <a:close/>
                </a:path>
              </a:pathLst>
            </a:custGeom>
            <a:solidFill>
              <a:srgbClr val="383838"/>
            </a:solidFill>
            <a:ln w="6858" cap="flat">
              <a:noFill/>
              <a:prstDash val="solid"/>
              <a:miter/>
            </a:ln>
          </p:spPr>
          <p:txBody>
            <a:bodyPr rtlCol="0" anchor="ctr"/>
            <a:lstStyle/>
            <a:p>
              <a:endParaRPr lang="en-ES"/>
            </a:p>
          </p:txBody>
        </p:sp>
        <p:sp>
          <p:nvSpPr>
            <p:cNvPr id="187" name="Freeform 186">
              <a:extLst>
                <a:ext uri="{FF2B5EF4-FFF2-40B4-BE49-F238E27FC236}">
                  <a16:creationId xmlns:a16="http://schemas.microsoft.com/office/drawing/2014/main" id="{6FC6510F-855E-E5AD-F727-06924BE7B2C3}"/>
                </a:ext>
              </a:extLst>
            </p:cNvPr>
            <p:cNvSpPr/>
            <p:nvPr/>
          </p:nvSpPr>
          <p:spPr>
            <a:xfrm>
              <a:off x="5915428" y="3771302"/>
              <a:ext cx="138874" cy="150170"/>
            </a:xfrm>
            <a:custGeom>
              <a:avLst/>
              <a:gdLst>
                <a:gd name="connsiteX0" fmla="*/ 59733 w 138874"/>
                <a:gd name="connsiteY0" fmla="*/ 145644 h 150170"/>
                <a:gd name="connsiteX1" fmla="*/ 82159 w 138874"/>
                <a:gd name="connsiteY1" fmla="*/ 150170 h 150170"/>
                <a:gd name="connsiteX2" fmla="*/ 107602 w 138874"/>
                <a:gd name="connsiteY2" fmla="*/ 144341 h 150170"/>
                <a:gd name="connsiteX3" fmla="*/ 138875 w 138874"/>
                <a:gd name="connsiteY3" fmla="*/ 129185 h 150170"/>
                <a:gd name="connsiteX4" fmla="*/ 107945 w 138874"/>
                <a:gd name="connsiteY4" fmla="*/ 39413 h 150170"/>
                <a:gd name="connsiteX5" fmla="*/ 33604 w 138874"/>
                <a:gd name="connsiteY5" fmla="*/ 3203 h 150170"/>
                <a:gd name="connsiteX6" fmla="*/ 0 w 138874"/>
                <a:gd name="connsiteY6" fmla="*/ 32967 h 150170"/>
                <a:gd name="connsiteX7" fmla="*/ 26815 w 138874"/>
                <a:gd name="connsiteY7" fmla="*/ 110737 h 150170"/>
                <a:gd name="connsiteX8" fmla="*/ 59664 w 138874"/>
                <a:gd name="connsiteY8" fmla="*/ 145644 h 1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4" h="150170">
                  <a:moveTo>
                    <a:pt x="59733" y="145644"/>
                  </a:moveTo>
                  <a:cubicBezTo>
                    <a:pt x="66934" y="148662"/>
                    <a:pt x="74546" y="150170"/>
                    <a:pt x="82159" y="150170"/>
                  </a:cubicBezTo>
                  <a:cubicBezTo>
                    <a:pt x="90869" y="150170"/>
                    <a:pt x="99578" y="148250"/>
                    <a:pt x="107602" y="144341"/>
                  </a:cubicBezTo>
                  <a:lnTo>
                    <a:pt x="138875" y="129185"/>
                  </a:lnTo>
                  <a:lnTo>
                    <a:pt x="107945" y="39413"/>
                  </a:lnTo>
                  <a:cubicBezTo>
                    <a:pt x="97383" y="8827"/>
                    <a:pt x="64122" y="-7290"/>
                    <a:pt x="33604" y="3203"/>
                  </a:cubicBezTo>
                  <a:cubicBezTo>
                    <a:pt x="18311" y="8484"/>
                    <a:pt x="6584" y="19457"/>
                    <a:pt x="0" y="32967"/>
                  </a:cubicBezTo>
                  <a:lnTo>
                    <a:pt x="26815" y="110737"/>
                  </a:lnTo>
                  <a:cubicBezTo>
                    <a:pt x="32232" y="126510"/>
                    <a:pt x="44234" y="139266"/>
                    <a:pt x="59664" y="145644"/>
                  </a:cubicBezTo>
                  <a:close/>
                </a:path>
              </a:pathLst>
            </a:custGeom>
            <a:solidFill>
              <a:srgbClr val="383838"/>
            </a:solidFill>
            <a:ln w="6858" cap="flat">
              <a:noFill/>
              <a:prstDash val="solid"/>
              <a:miter/>
            </a:ln>
          </p:spPr>
          <p:txBody>
            <a:bodyPr rtlCol="0" anchor="ctr"/>
            <a:lstStyle/>
            <a:p>
              <a:endParaRPr lang="en-ES"/>
            </a:p>
          </p:txBody>
        </p:sp>
        <p:sp>
          <p:nvSpPr>
            <p:cNvPr id="188" name="Freeform 187">
              <a:extLst>
                <a:ext uri="{FF2B5EF4-FFF2-40B4-BE49-F238E27FC236}">
                  <a16:creationId xmlns:a16="http://schemas.microsoft.com/office/drawing/2014/main" id="{6F17D9C3-0852-BB23-1A3B-8F19D0ACC13F}"/>
                </a:ext>
              </a:extLst>
            </p:cNvPr>
            <p:cNvSpPr/>
            <p:nvPr/>
          </p:nvSpPr>
          <p:spPr>
            <a:xfrm>
              <a:off x="5237378" y="1564858"/>
              <a:ext cx="6583" cy="7681"/>
            </a:xfrm>
            <a:custGeom>
              <a:avLst/>
              <a:gdLst>
                <a:gd name="connsiteX0" fmla="*/ 69 w 6583"/>
                <a:gd name="connsiteY0" fmla="*/ 1303 h 7681"/>
                <a:gd name="connsiteX1" fmla="*/ 4046 w 6583"/>
                <a:gd name="connsiteY1" fmla="*/ 5555 h 7681"/>
                <a:gd name="connsiteX2" fmla="*/ 6584 w 6583"/>
                <a:gd name="connsiteY2" fmla="*/ 7681 h 7681"/>
                <a:gd name="connsiteX3" fmla="*/ 4869 w 6583"/>
                <a:gd name="connsiteY3" fmla="*/ 0 h 7681"/>
                <a:gd name="connsiteX4" fmla="*/ 0 w 6583"/>
                <a:gd name="connsiteY4" fmla="*/ 1303 h 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7681">
                  <a:moveTo>
                    <a:pt x="69" y="1303"/>
                  </a:moveTo>
                  <a:cubicBezTo>
                    <a:pt x="1303" y="2743"/>
                    <a:pt x="2675" y="4183"/>
                    <a:pt x="4046" y="5555"/>
                  </a:cubicBezTo>
                  <a:cubicBezTo>
                    <a:pt x="4869" y="6309"/>
                    <a:pt x="5761" y="6927"/>
                    <a:pt x="6584" y="7681"/>
                  </a:cubicBezTo>
                  <a:cubicBezTo>
                    <a:pt x="6035" y="5144"/>
                    <a:pt x="5349" y="2606"/>
                    <a:pt x="4869" y="0"/>
                  </a:cubicBezTo>
                  <a:cubicBezTo>
                    <a:pt x="3155" y="343"/>
                    <a:pt x="1646" y="892"/>
                    <a:pt x="0" y="1303"/>
                  </a:cubicBezTo>
                  <a:close/>
                </a:path>
              </a:pathLst>
            </a:custGeom>
            <a:solidFill>
              <a:srgbClr val="383838"/>
            </a:solidFill>
            <a:ln w="6858" cap="flat">
              <a:noFill/>
              <a:prstDash val="solid"/>
              <a:miter/>
            </a:ln>
          </p:spPr>
          <p:txBody>
            <a:bodyPr rtlCol="0" anchor="ctr"/>
            <a:lstStyle/>
            <a:p>
              <a:endParaRPr lang="en-ES"/>
            </a:p>
          </p:txBody>
        </p:sp>
        <p:sp>
          <p:nvSpPr>
            <p:cNvPr id="189" name="Freeform 188">
              <a:extLst>
                <a:ext uri="{FF2B5EF4-FFF2-40B4-BE49-F238E27FC236}">
                  <a16:creationId xmlns:a16="http://schemas.microsoft.com/office/drawing/2014/main" id="{3065A70F-6E67-8220-BC1B-67DBEF1EBF08}"/>
                </a:ext>
              </a:extLst>
            </p:cNvPr>
            <p:cNvSpPr/>
            <p:nvPr/>
          </p:nvSpPr>
          <p:spPr>
            <a:xfrm>
              <a:off x="5156042" y="1332850"/>
              <a:ext cx="962158" cy="1212976"/>
            </a:xfrm>
            <a:custGeom>
              <a:avLst/>
              <a:gdLst>
                <a:gd name="connsiteX0" fmla="*/ 193876 w 962158"/>
                <a:gd name="connsiteY0" fmla="*/ 140454 h 1212976"/>
                <a:gd name="connsiteX1" fmla="*/ 202174 w 962158"/>
                <a:gd name="connsiteY1" fmla="*/ 187020 h 1212976"/>
                <a:gd name="connsiteX2" fmla="*/ 200597 w 962158"/>
                <a:gd name="connsiteY2" fmla="*/ 200942 h 1212976"/>
                <a:gd name="connsiteX3" fmla="*/ 204574 w 962158"/>
                <a:gd name="connsiteY3" fmla="*/ 197513 h 1212976"/>
                <a:gd name="connsiteX4" fmla="*/ 728868 w 962158"/>
                <a:gd name="connsiteY4" fmla="*/ 225562 h 1212976"/>
                <a:gd name="connsiteX5" fmla="*/ 708157 w 962158"/>
                <a:gd name="connsiteY5" fmla="*/ 974661 h 1212976"/>
                <a:gd name="connsiteX6" fmla="*/ 438089 w 962158"/>
                <a:gd name="connsiteY6" fmla="*/ 1095499 h 1212976"/>
                <a:gd name="connsiteX7" fmla="*/ 115694 w 962158"/>
                <a:gd name="connsiteY7" fmla="*/ 810892 h 1212976"/>
                <a:gd name="connsiteX8" fmla="*/ 85451 w 962158"/>
                <a:gd name="connsiteY8" fmla="*/ 669137 h 1212976"/>
                <a:gd name="connsiteX9" fmla="*/ 63848 w 962158"/>
                <a:gd name="connsiteY9" fmla="*/ 629704 h 1212976"/>
                <a:gd name="connsiteX10" fmla="*/ 67277 w 962158"/>
                <a:gd name="connsiteY10" fmla="*/ 633064 h 1212976"/>
                <a:gd name="connsiteX11" fmla="*/ 74272 w 962158"/>
                <a:gd name="connsiteY11" fmla="*/ 710423 h 1212976"/>
                <a:gd name="connsiteX12" fmla="*/ 35593 w 962158"/>
                <a:gd name="connsiteY12" fmla="*/ 733465 h 1212976"/>
                <a:gd name="connsiteX13" fmla="*/ 54315 w 962158"/>
                <a:gd name="connsiteY13" fmla="*/ 780786 h 1212976"/>
                <a:gd name="connsiteX14" fmla="*/ 0 w 962158"/>
                <a:gd name="connsiteY14" fmla="*/ 834689 h 1212976"/>
                <a:gd name="connsiteX15" fmla="*/ 7475 w 962158"/>
                <a:gd name="connsiteY15" fmla="*/ 854989 h 1212976"/>
                <a:gd name="connsiteX16" fmla="*/ 50749 w 962158"/>
                <a:gd name="connsiteY16" fmla="*/ 942840 h 1212976"/>
                <a:gd name="connsiteX17" fmla="*/ 101704 w 962158"/>
                <a:gd name="connsiteY17" fmla="*/ 889896 h 1212976"/>
                <a:gd name="connsiteX18" fmla="*/ 166992 w 962158"/>
                <a:gd name="connsiteY18" fmla="*/ 940646 h 1212976"/>
                <a:gd name="connsiteX19" fmla="*/ 187498 w 962158"/>
                <a:gd name="connsiteY19" fmla="*/ 1104758 h 1212976"/>
                <a:gd name="connsiteX20" fmla="*/ 382608 w 962158"/>
                <a:gd name="connsiteY20" fmla="*/ 1203787 h 1212976"/>
                <a:gd name="connsiteX21" fmla="*/ 418475 w 962158"/>
                <a:gd name="connsiteY21" fmla="*/ 1152558 h 1212976"/>
                <a:gd name="connsiteX22" fmla="*/ 499880 w 962158"/>
                <a:gd name="connsiteY22" fmla="*/ 1138225 h 1212976"/>
                <a:gd name="connsiteX23" fmla="*/ 518259 w 962158"/>
                <a:gd name="connsiteY23" fmla="*/ 1212977 h 1212976"/>
                <a:gd name="connsiteX24" fmla="*/ 671330 w 962158"/>
                <a:gd name="connsiteY24" fmla="*/ 1162159 h 1212976"/>
                <a:gd name="connsiteX25" fmla="*/ 665843 w 962158"/>
                <a:gd name="connsiteY25" fmla="*/ 1146729 h 1212976"/>
                <a:gd name="connsiteX26" fmla="*/ 701368 w 962158"/>
                <a:gd name="connsiteY26" fmla="*/ 1072113 h 1212976"/>
                <a:gd name="connsiteX27" fmla="*/ 764393 w 962158"/>
                <a:gd name="connsiteY27" fmla="*/ 1088093 h 1212976"/>
                <a:gd name="connsiteX28" fmla="*/ 800466 w 962158"/>
                <a:gd name="connsiteY28" fmla="*/ 1046602 h 1212976"/>
                <a:gd name="connsiteX29" fmla="*/ 810959 w 962158"/>
                <a:gd name="connsiteY29" fmla="*/ 142306 h 1212976"/>
                <a:gd name="connsiteX30" fmla="*/ 128450 w 962158"/>
                <a:gd name="connsiteY30" fmla="*/ 108976 h 1212976"/>
                <a:gd name="connsiteX31" fmla="*/ 124130 w 962158"/>
                <a:gd name="connsiteY31" fmla="*/ 112679 h 1212976"/>
                <a:gd name="connsiteX32" fmla="*/ 153962 w 962158"/>
                <a:gd name="connsiteY32" fmla="*/ 115354 h 1212976"/>
                <a:gd name="connsiteX33" fmla="*/ 194013 w 962158"/>
                <a:gd name="connsiteY33" fmla="*/ 140523 h 12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158" h="1212976">
                  <a:moveTo>
                    <a:pt x="193876" y="140454"/>
                  </a:moveTo>
                  <a:cubicBezTo>
                    <a:pt x="203065" y="154102"/>
                    <a:pt x="206083" y="171041"/>
                    <a:pt x="202174" y="187020"/>
                  </a:cubicBezTo>
                  <a:cubicBezTo>
                    <a:pt x="201077" y="191615"/>
                    <a:pt x="200597" y="196278"/>
                    <a:pt x="200597" y="200942"/>
                  </a:cubicBezTo>
                  <a:cubicBezTo>
                    <a:pt x="201900" y="199844"/>
                    <a:pt x="203134" y="198816"/>
                    <a:pt x="204574" y="197513"/>
                  </a:cubicBezTo>
                  <a:cubicBezTo>
                    <a:pt x="341254" y="81338"/>
                    <a:pt x="596097" y="94917"/>
                    <a:pt x="728868" y="225562"/>
                  </a:cubicBezTo>
                  <a:cubicBezTo>
                    <a:pt x="858965" y="353258"/>
                    <a:pt x="915543" y="708571"/>
                    <a:pt x="708157" y="974661"/>
                  </a:cubicBezTo>
                  <a:cubicBezTo>
                    <a:pt x="635325" y="1068067"/>
                    <a:pt x="541782" y="1109627"/>
                    <a:pt x="438089" y="1095499"/>
                  </a:cubicBezTo>
                  <a:cubicBezTo>
                    <a:pt x="304975" y="1076983"/>
                    <a:pt x="178445" y="965334"/>
                    <a:pt x="115694" y="810892"/>
                  </a:cubicBezTo>
                  <a:cubicBezTo>
                    <a:pt x="102939" y="779620"/>
                    <a:pt x="91623" y="726607"/>
                    <a:pt x="85451" y="669137"/>
                  </a:cubicBezTo>
                  <a:cubicBezTo>
                    <a:pt x="83736" y="653021"/>
                    <a:pt x="75575" y="639099"/>
                    <a:pt x="63848" y="629704"/>
                  </a:cubicBezTo>
                  <a:cubicBezTo>
                    <a:pt x="64945" y="630801"/>
                    <a:pt x="66043" y="631898"/>
                    <a:pt x="67277" y="633064"/>
                  </a:cubicBezTo>
                  <a:cubicBezTo>
                    <a:pt x="88948" y="653364"/>
                    <a:pt x="91966" y="686625"/>
                    <a:pt x="74272" y="710423"/>
                  </a:cubicBezTo>
                  <a:cubicBezTo>
                    <a:pt x="64671" y="723453"/>
                    <a:pt x="50543" y="731339"/>
                    <a:pt x="35593" y="733465"/>
                  </a:cubicBezTo>
                  <a:cubicBezTo>
                    <a:pt x="48212" y="745124"/>
                    <a:pt x="55687" y="762269"/>
                    <a:pt x="54315" y="780786"/>
                  </a:cubicBezTo>
                  <a:cubicBezTo>
                    <a:pt x="52121" y="810138"/>
                    <a:pt x="28529" y="832838"/>
                    <a:pt x="0" y="834689"/>
                  </a:cubicBezTo>
                  <a:cubicBezTo>
                    <a:pt x="2400" y="841890"/>
                    <a:pt x="4869" y="848680"/>
                    <a:pt x="7475" y="854989"/>
                  </a:cubicBezTo>
                  <a:cubicBezTo>
                    <a:pt x="20025" y="885782"/>
                    <a:pt x="34496" y="915134"/>
                    <a:pt x="50749" y="942840"/>
                  </a:cubicBezTo>
                  <a:cubicBezTo>
                    <a:pt x="53081" y="915957"/>
                    <a:pt x="73861" y="893394"/>
                    <a:pt x="101704" y="889896"/>
                  </a:cubicBezTo>
                  <a:cubicBezTo>
                    <a:pt x="133731" y="885919"/>
                    <a:pt x="162946" y="908619"/>
                    <a:pt x="166992" y="940646"/>
                  </a:cubicBezTo>
                  <a:lnTo>
                    <a:pt x="187498" y="1104758"/>
                  </a:lnTo>
                  <a:cubicBezTo>
                    <a:pt x="246202" y="1153038"/>
                    <a:pt x="312588" y="1187259"/>
                    <a:pt x="382608" y="1203787"/>
                  </a:cubicBezTo>
                  <a:lnTo>
                    <a:pt x="418475" y="1152558"/>
                  </a:lnTo>
                  <a:cubicBezTo>
                    <a:pt x="436992" y="1126086"/>
                    <a:pt x="473408" y="1119639"/>
                    <a:pt x="499880" y="1138225"/>
                  </a:cubicBezTo>
                  <a:cubicBezTo>
                    <a:pt x="524157" y="1155232"/>
                    <a:pt x="531495" y="1187328"/>
                    <a:pt x="518259" y="1212977"/>
                  </a:cubicBezTo>
                  <a:cubicBezTo>
                    <a:pt x="572232" y="1207285"/>
                    <a:pt x="623735" y="1190208"/>
                    <a:pt x="671330" y="1162159"/>
                  </a:cubicBezTo>
                  <a:lnTo>
                    <a:pt x="665843" y="1146729"/>
                  </a:lnTo>
                  <a:cubicBezTo>
                    <a:pt x="655008" y="1116348"/>
                    <a:pt x="670918" y="1082881"/>
                    <a:pt x="701368" y="1072113"/>
                  </a:cubicBezTo>
                  <a:cubicBezTo>
                    <a:pt x="724411" y="1063884"/>
                    <a:pt x="749099" y="1071016"/>
                    <a:pt x="764393" y="1088093"/>
                  </a:cubicBezTo>
                  <a:cubicBezTo>
                    <a:pt x="776874" y="1075200"/>
                    <a:pt x="788944" y="1061346"/>
                    <a:pt x="800466" y="1046602"/>
                  </a:cubicBezTo>
                  <a:cubicBezTo>
                    <a:pt x="1031649" y="750062"/>
                    <a:pt x="996605" y="324591"/>
                    <a:pt x="810959" y="142306"/>
                  </a:cubicBezTo>
                  <a:cubicBezTo>
                    <a:pt x="632719" y="-33053"/>
                    <a:pt x="314028" y="-48895"/>
                    <a:pt x="128450" y="108976"/>
                  </a:cubicBezTo>
                  <a:cubicBezTo>
                    <a:pt x="126942" y="110279"/>
                    <a:pt x="125570" y="111445"/>
                    <a:pt x="124130" y="112679"/>
                  </a:cubicBezTo>
                  <a:cubicBezTo>
                    <a:pt x="134005" y="113022"/>
                    <a:pt x="143949" y="113845"/>
                    <a:pt x="153962" y="115354"/>
                  </a:cubicBezTo>
                  <a:cubicBezTo>
                    <a:pt x="170284" y="117754"/>
                    <a:pt x="184823" y="126944"/>
                    <a:pt x="194013" y="140523"/>
                  </a:cubicBezTo>
                  <a:close/>
                </a:path>
              </a:pathLst>
            </a:custGeom>
            <a:solidFill>
              <a:srgbClr val="383838"/>
            </a:solidFill>
            <a:ln w="6858" cap="flat">
              <a:noFill/>
              <a:prstDash val="solid"/>
              <a:miter/>
            </a:ln>
          </p:spPr>
          <p:txBody>
            <a:bodyPr rtlCol="0" anchor="ctr"/>
            <a:lstStyle/>
            <a:p>
              <a:endParaRPr lang="en-ES"/>
            </a:p>
          </p:txBody>
        </p:sp>
        <p:sp>
          <p:nvSpPr>
            <p:cNvPr id="190" name="Freeform 189">
              <a:extLst>
                <a:ext uri="{FF2B5EF4-FFF2-40B4-BE49-F238E27FC236}">
                  <a16:creationId xmlns:a16="http://schemas.microsoft.com/office/drawing/2014/main" id="{D59F98FA-C306-8533-0CA8-FB83C4F42D4C}"/>
                </a:ext>
              </a:extLst>
            </p:cNvPr>
            <p:cNvSpPr/>
            <p:nvPr/>
          </p:nvSpPr>
          <p:spPr>
            <a:xfrm>
              <a:off x="5128679" y="2042792"/>
              <a:ext cx="10629" cy="7269"/>
            </a:xfrm>
            <a:custGeom>
              <a:avLst/>
              <a:gdLst>
                <a:gd name="connsiteX0" fmla="*/ 0 w 10629"/>
                <a:gd name="connsiteY0" fmla="*/ 69 h 7269"/>
                <a:gd name="connsiteX1" fmla="*/ 960 w 10629"/>
                <a:gd name="connsiteY1" fmla="*/ 7064 h 7269"/>
                <a:gd name="connsiteX2" fmla="*/ 10630 w 10629"/>
                <a:gd name="connsiteY2" fmla="*/ 7269 h 7269"/>
                <a:gd name="connsiteX3" fmla="*/ 0 w 10629"/>
                <a:gd name="connsiteY3" fmla="*/ 0 h 7269"/>
              </a:gdLst>
              <a:ahLst/>
              <a:cxnLst>
                <a:cxn ang="0">
                  <a:pos x="connsiteX0" y="connsiteY0"/>
                </a:cxn>
                <a:cxn ang="0">
                  <a:pos x="connsiteX1" y="connsiteY1"/>
                </a:cxn>
                <a:cxn ang="0">
                  <a:pos x="connsiteX2" y="connsiteY2"/>
                </a:cxn>
                <a:cxn ang="0">
                  <a:pos x="connsiteX3" y="connsiteY3"/>
                </a:cxn>
              </a:cxnLst>
              <a:rect l="l" t="t" r="r" b="b"/>
              <a:pathLst>
                <a:path w="10629" h="7269">
                  <a:moveTo>
                    <a:pt x="0" y="69"/>
                  </a:moveTo>
                  <a:cubicBezTo>
                    <a:pt x="343" y="2400"/>
                    <a:pt x="617" y="4732"/>
                    <a:pt x="960" y="7064"/>
                  </a:cubicBezTo>
                  <a:cubicBezTo>
                    <a:pt x="4526" y="7064"/>
                    <a:pt x="7749" y="7201"/>
                    <a:pt x="10630" y="7269"/>
                  </a:cubicBezTo>
                  <a:cubicBezTo>
                    <a:pt x="6995" y="4938"/>
                    <a:pt x="3429" y="2469"/>
                    <a:pt x="0" y="0"/>
                  </a:cubicBezTo>
                  <a:close/>
                </a:path>
              </a:pathLst>
            </a:custGeom>
            <a:solidFill>
              <a:srgbClr val="383838"/>
            </a:solidFill>
            <a:ln w="6858" cap="flat">
              <a:noFill/>
              <a:prstDash val="solid"/>
              <a:miter/>
            </a:ln>
          </p:spPr>
          <p:txBody>
            <a:bodyPr rtlCol="0" anchor="ctr"/>
            <a:lstStyle/>
            <a:p>
              <a:endParaRPr lang="en-ES"/>
            </a:p>
          </p:txBody>
        </p:sp>
        <p:sp>
          <p:nvSpPr>
            <p:cNvPr id="191" name="Freeform 190">
              <a:extLst>
                <a:ext uri="{FF2B5EF4-FFF2-40B4-BE49-F238E27FC236}">
                  <a16:creationId xmlns:a16="http://schemas.microsoft.com/office/drawing/2014/main" id="{907A9685-B391-7C0A-A664-0D535A0B8021}"/>
                </a:ext>
              </a:extLst>
            </p:cNvPr>
            <p:cNvSpPr/>
            <p:nvPr/>
          </p:nvSpPr>
          <p:spPr>
            <a:xfrm>
              <a:off x="5124764" y="1949687"/>
              <a:ext cx="116864" cy="116559"/>
            </a:xfrm>
            <a:custGeom>
              <a:avLst/>
              <a:gdLst>
                <a:gd name="connsiteX0" fmla="*/ 31484 w 116864"/>
                <a:gd name="connsiteY0" fmla="*/ 101198 h 116559"/>
                <a:gd name="connsiteX1" fmla="*/ 66734 w 116864"/>
                <a:gd name="connsiteY1" fmla="*/ 116560 h 116559"/>
                <a:gd name="connsiteX2" fmla="*/ 105413 w 116864"/>
                <a:gd name="connsiteY2" fmla="*/ 93517 h 116559"/>
                <a:gd name="connsiteX3" fmla="*/ 98418 w 116864"/>
                <a:gd name="connsiteY3" fmla="*/ 16158 h 116559"/>
                <a:gd name="connsiteX4" fmla="*/ 94989 w 116864"/>
                <a:gd name="connsiteY4" fmla="*/ 12798 h 116559"/>
                <a:gd name="connsiteX5" fmla="*/ 52195 w 116864"/>
                <a:gd name="connsiteY5" fmla="*/ 385 h 116559"/>
                <a:gd name="connsiteX6" fmla="*/ 348 w 116864"/>
                <a:gd name="connsiteY6" fmla="*/ 64782 h 116559"/>
                <a:gd name="connsiteX7" fmla="*/ 3777 w 116864"/>
                <a:gd name="connsiteY7" fmla="*/ 93105 h 116559"/>
                <a:gd name="connsiteX8" fmla="*/ 14407 w 116864"/>
                <a:gd name="connsiteY8" fmla="*/ 100375 h 116559"/>
                <a:gd name="connsiteX9" fmla="*/ 31346 w 116864"/>
                <a:gd name="connsiteY9" fmla="*/ 101198 h 11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64" h="116559">
                  <a:moveTo>
                    <a:pt x="31484" y="101198"/>
                  </a:moveTo>
                  <a:cubicBezTo>
                    <a:pt x="45200" y="102226"/>
                    <a:pt x="57407" y="107919"/>
                    <a:pt x="66734" y="116560"/>
                  </a:cubicBezTo>
                  <a:cubicBezTo>
                    <a:pt x="81753" y="114434"/>
                    <a:pt x="95812" y="106547"/>
                    <a:pt x="105413" y="93517"/>
                  </a:cubicBezTo>
                  <a:cubicBezTo>
                    <a:pt x="123038" y="69719"/>
                    <a:pt x="120020" y="36458"/>
                    <a:pt x="98418" y="16158"/>
                  </a:cubicBezTo>
                  <a:cubicBezTo>
                    <a:pt x="97252" y="15061"/>
                    <a:pt x="96154" y="13964"/>
                    <a:pt x="94989" y="12798"/>
                  </a:cubicBezTo>
                  <a:cubicBezTo>
                    <a:pt x="83330" y="3471"/>
                    <a:pt x="68174" y="-1467"/>
                    <a:pt x="52195" y="385"/>
                  </a:cubicBezTo>
                  <a:cubicBezTo>
                    <a:pt x="20099" y="3814"/>
                    <a:pt x="-3149" y="32686"/>
                    <a:pt x="348" y="64782"/>
                  </a:cubicBezTo>
                  <a:cubicBezTo>
                    <a:pt x="1377" y="74383"/>
                    <a:pt x="2543" y="83847"/>
                    <a:pt x="3777" y="93105"/>
                  </a:cubicBezTo>
                  <a:cubicBezTo>
                    <a:pt x="7275" y="95574"/>
                    <a:pt x="10772" y="97974"/>
                    <a:pt x="14407" y="100375"/>
                  </a:cubicBezTo>
                  <a:cubicBezTo>
                    <a:pt x="23597" y="100649"/>
                    <a:pt x="29426" y="101061"/>
                    <a:pt x="31346" y="101198"/>
                  </a:cubicBezTo>
                  <a:close/>
                </a:path>
              </a:pathLst>
            </a:custGeom>
            <a:solidFill>
              <a:srgbClr val="383838"/>
            </a:solidFill>
            <a:ln w="6858" cap="flat">
              <a:noFill/>
              <a:prstDash val="solid"/>
              <a:miter/>
            </a:ln>
          </p:spPr>
          <p:txBody>
            <a:bodyPr rtlCol="0" anchor="ctr"/>
            <a:lstStyle/>
            <a:p>
              <a:endParaRPr lang="en-ES"/>
            </a:p>
          </p:txBody>
        </p:sp>
        <p:sp>
          <p:nvSpPr>
            <p:cNvPr id="192" name="Freeform 191">
              <a:extLst>
                <a:ext uri="{FF2B5EF4-FFF2-40B4-BE49-F238E27FC236}">
                  <a16:creationId xmlns:a16="http://schemas.microsoft.com/office/drawing/2014/main" id="{03B4B83D-6E5D-15DE-4FC5-B6B5D0F11545}"/>
                </a:ext>
              </a:extLst>
            </p:cNvPr>
            <p:cNvSpPr/>
            <p:nvPr/>
          </p:nvSpPr>
          <p:spPr>
            <a:xfrm>
              <a:off x="5223306" y="1445529"/>
              <a:ext cx="136582" cy="141009"/>
            </a:xfrm>
            <a:custGeom>
              <a:avLst/>
              <a:gdLst>
                <a:gd name="connsiteX0" fmla="*/ 18461 w 136582"/>
                <a:gd name="connsiteY0" fmla="*/ 38611 h 141009"/>
                <a:gd name="connsiteX1" fmla="*/ 6940 w 136582"/>
                <a:gd name="connsiteY1" fmla="*/ 54864 h 141009"/>
                <a:gd name="connsiteX2" fmla="*/ 82 w 136582"/>
                <a:gd name="connsiteY2" fmla="*/ 85656 h 141009"/>
                <a:gd name="connsiteX3" fmla="*/ 768 w 136582"/>
                <a:gd name="connsiteY3" fmla="*/ 91760 h 141009"/>
                <a:gd name="connsiteX4" fmla="*/ 1934 w 136582"/>
                <a:gd name="connsiteY4" fmla="*/ 97452 h 141009"/>
                <a:gd name="connsiteX5" fmla="*/ 9958 w 136582"/>
                <a:gd name="connsiteY5" fmla="*/ 115077 h 141009"/>
                <a:gd name="connsiteX6" fmla="*/ 14210 w 136582"/>
                <a:gd name="connsiteY6" fmla="*/ 120632 h 141009"/>
                <a:gd name="connsiteX7" fmla="*/ 19079 w 136582"/>
                <a:gd name="connsiteY7" fmla="*/ 119329 h 141009"/>
                <a:gd name="connsiteX8" fmla="*/ 20793 w 136582"/>
                <a:gd name="connsiteY8" fmla="*/ 127010 h 141009"/>
                <a:gd name="connsiteX9" fmla="*/ 24839 w 136582"/>
                <a:gd name="connsiteY9" fmla="*/ 130371 h 141009"/>
                <a:gd name="connsiteX10" fmla="*/ 44453 w 136582"/>
                <a:gd name="connsiteY10" fmla="*/ 139286 h 141009"/>
                <a:gd name="connsiteX11" fmla="*/ 68456 w 136582"/>
                <a:gd name="connsiteY11" fmla="*/ 140178 h 141009"/>
                <a:gd name="connsiteX12" fmla="*/ 73188 w 136582"/>
                <a:gd name="connsiteY12" fmla="*/ 139149 h 141009"/>
                <a:gd name="connsiteX13" fmla="*/ 91019 w 136582"/>
                <a:gd name="connsiteY13" fmla="*/ 131125 h 141009"/>
                <a:gd name="connsiteX14" fmla="*/ 100757 w 136582"/>
                <a:gd name="connsiteY14" fmla="*/ 122964 h 141009"/>
                <a:gd name="connsiteX15" fmla="*/ 104872 w 136582"/>
                <a:gd name="connsiteY15" fmla="*/ 118163 h 141009"/>
                <a:gd name="connsiteX16" fmla="*/ 106518 w 136582"/>
                <a:gd name="connsiteY16" fmla="*/ 115969 h 141009"/>
                <a:gd name="connsiteX17" fmla="*/ 133333 w 136582"/>
                <a:gd name="connsiteY17" fmla="*/ 88331 h 141009"/>
                <a:gd name="connsiteX18" fmla="*/ 134910 w 136582"/>
                <a:gd name="connsiteY18" fmla="*/ 74409 h 141009"/>
                <a:gd name="connsiteX19" fmla="*/ 126612 w 136582"/>
                <a:gd name="connsiteY19" fmla="*/ 27843 h 141009"/>
                <a:gd name="connsiteX20" fmla="*/ 86561 w 136582"/>
                <a:gd name="connsiteY20" fmla="*/ 2675 h 141009"/>
                <a:gd name="connsiteX21" fmla="*/ 56729 w 136582"/>
                <a:gd name="connsiteY21" fmla="*/ 0 h 141009"/>
                <a:gd name="connsiteX22" fmla="*/ 18393 w 136582"/>
                <a:gd name="connsiteY22" fmla="*/ 38748 h 1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582" h="141009">
                  <a:moveTo>
                    <a:pt x="18461" y="38611"/>
                  </a:moveTo>
                  <a:cubicBezTo>
                    <a:pt x="14072" y="43274"/>
                    <a:pt x="10095" y="48760"/>
                    <a:pt x="6940" y="54864"/>
                  </a:cubicBezTo>
                  <a:cubicBezTo>
                    <a:pt x="1728" y="64534"/>
                    <a:pt x="-467" y="75164"/>
                    <a:pt x="82" y="85656"/>
                  </a:cubicBezTo>
                  <a:cubicBezTo>
                    <a:pt x="219" y="87645"/>
                    <a:pt x="425" y="89703"/>
                    <a:pt x="768" y="91760"/>
                  </a:cubicBezTo>
                  <a:cubicBezTo>
                    <a:pt x="1042" y="93680"/>
                    <a:pt x="1454" y="95532"/>
                    <a:pt x="1934" y="97452"/>
                  </a:cubicBezTo>
                  <a:cubicBezTo>
                    <a:pt x="3648" y="103899"/>
                    <a:pt x="6391" y="109797"/>
                    <a:pt x="9958" y="115077"/>
                  </a:cubicBezTo>
                  <a:cubicBezTo>
                    <a:pt x="11261" y="116997"/>
                    <a:pt x="12701" y="118849"/>
                    <a:pt x="14210" y="120632"/>
                  </a:cubicBezTo>
                  <a:cubicBezTo>
                    <a:pt x="15855" y="120221"/>
                    <a:pt x="17433" y="119672"/>
                    <a:pt x="19079" y="119329"/>
                  </a:cubicBezTo>
                  <a:cubicBezTo>
                    <a:pt x="19559" y="121935"/>
                    <a:pt x="20176" y="124404"/>
                    <a:pt x="20793" y="127010"/>
                  </a:cubicBezTo>
                  <a:cubicBezTo>
                    <a:pt x="22165" y="128176"/>
                    <a:pt x="23399" y="129342"/>
                    <a:pt x="24839" y="130371"/>
                  </a:cubicBezTo>
                  <a:cubicBezTo>
                    <a:pt x="30943" y="134691"/>
                    <a:pt x="37595" y="137640"/>
                    <a:pt x="44453" y="139286"/>
                  </a:cubicBezTo>
                  <a:cubicBezTo>
                    <a:pt x="51997" y="141206"/>
                    <a:pt x="60158" y="141549"/>
                    <a:pt x="68456" y="140178"/>
                  </a:cubicBezTo>
                  <a:cubicBezTo>
                    <a:pt x="70034" y="139903"/>
                    <a:pt x="71611" y="139560"/>
                    <a:pt x="73188" y="139149"/>
                  </a:cubicBezTo>
                  <a:cubicBezTo>
                    <a:pt x="79703" y="137434"/>
                    <a:pt x="85670" y="134691"/>
                    <a:pt x="91019" y="131125"/>
                  </a:cubicBezTo>
                  <a:cubicBezTo>
                    <a:pt x="94517" y="128862"/>
                    <a:pt x="97740" y="126119"/>
                    <a:pt x="100757" y="122964"/>
                  </a:cubicBezTo>
                  <a:cubicBezTo>
                    <a:pt x="102198" y="121455"/>
                    <a:pt x="103569" y="119809"/>
                    <a:pt x="104872" y="118163"/>
                  </a:cubicBezTo>
                  <a:cubicBezTo>
                    <a:pt x="105421" y="117409"/>
                    <a:pt x="105970" y="116655"/>
                    <a:pt x="106518" y="115969"/>
                  </a:cubicBezTo>
                  <a:cubicBezTo>
                    <a:pt x="115433" y="104104"/>
                    <a:pt x="119686" y="100058"/>
                    <a:pt x="133333" y="88331"/>
                  </a:cubicBezTo>
                  <a:cubicBezTo>
                    <a:pt x="133333" y="83668"/>
                    <a:pt x="133744" y="79004"/>
                    <a:pt x="134910" y="74409"/>
                  </a:cubicBezTo>
                  <a:cubicBezTo>
                    <a:pt x="138819" y="58430"/>
                    <a:pt x="135802" y="41491"/>
                    <a:pt x="126612" y="27843"/>
                  </a:cubicBezTo>
                  <a:cubicBezTo>
                    <a:pt x="117422" y="14196"/>
                    <a:pt x="102883" y="5075"/>
                    <a:pt x="86561" y="2675"/>
                  </a:cubicBezTo>
                  <a:cubicBezTo>
                    <a:pt x="76480" y="1234"/>
                    <a:pt x="66536" y="343"/>
                    <a:pt x="56729" y="0"/>
                  </a:cubicBezTo>
                  <a:cubicBezTo>
                    <a:pt x="41779" y="12824"/>
                    <a:pt x="31697" y="21946"/>
                    <a:pt x="18393" y="38748"/>
                  </a:cubicBezTo>
                  <a:close/>
                </a:path>
              </a:pathLst>
            </a:custGeom>
            <a:solidFill>
              <a:srgbClr val="383838"/>
            </a:solidFill>
            <a:ln w="6858" cap="flat">
              <a:noFill/>
              <a:prstDash val="solid"/>
              <a:miter/>
            </a:ln>
          </p:spPr>
          <p:txBody>
            <a:bodyPr rtlCol="0" anchor="ctr"/>
            <a:lstStyle/>
            <a:p>
              <a:endParaRPr lang="en-ES"/>
            </a:p>
          </p:txBody>
        </p:sp>
        <p:sp>
          <p:nvSpPr>
            <p:cNvPr id="193" name="Freeform 192">
              <a:extLst>
                <a:ext uri="{FF2B5EF4-FFF2-40B4-BE49-F238E27FC236}">
                  <a16:creationId xmlns:a16="http://schemas.microsoft.com/office/drawing/2014/main" id="{2505C864-7C7A-6883-830C-B347AA1251C8}"/>
                </a:ext>
              </a:extLst>
            </p:cNvPr>
            <p:cNvSpPr/>
            <p:nvPr/>
          </p:nvSpPr>
          <p:spPr>
            <a:xfrm>
              <a:off x="5129570" y="2049856"/>
              <a:ext cx="80812" cy="117614"/>
            </a:xfrm>
            <a:custGeom>
              <a:avLst/>
              <a:gdLst>
                <a:gd name="connsiteX0" fmla="*/ 80650 w 80812"/>
                <a:gd name="connsiteY0" fmla="*/ 63711 h 117614"/>
                <a:gd name="connsiteX1" fmla="*/ 61928 w 80812"/>
                <a:gd name="connsiteY1" fmla="*/ 16391 h 117614"/>
                <a:gd name="connsiteX2" fmla="*/ 53561 w 80812"/>
                <a:gd name="connsiteY2" fmla="*/ 17077 h 117614"/>
                <a:gd name="connsiteX3" fmla="*/ 24552 w 80812"/>
                <a:gd name="connsiteY3" fmla="*/ 9327 h 117614"/>
                <a:gd name="connsiteX4" fmla="*/ 9670 w 80812"/>
                <a:gd name="connsiteY4" fmla="*/ 206 h 117614"/>
                <a:gd name="connsiteX5" fmla="*/ 0 w 80812"/>
                <a:gd name="connsiteY5" fmla="*/ 0 h 117614"/>
                <a:gd name="connsiteX6" fmla="*/ 26266 w 80812"/>
                <a:gd name="connsiteY6" fmla="*/ 117615 h 117614"/>
                <a:gd name="connsiteX7" fmla="*/ 80582 w 80812"/>
                <a:gd name="connsiteY7" fmla="*/ 63711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2" h="117614">
                  <a:moveTo>
                    <a:pt x="80650" y="63711"/>
                  </a:moveTo>
                  <a:cubicBezTo>
                    <a:pt x="82022" y="45194"/>
                    <a:pt x="74615" y="28118"/>
                    <a:pt x="61928" y="16391"/>
                  </a:cubicBezTo>
                  <a:cubicBezTo>
                    <a:pt x="59185" y="16802"/>
                    <a:pt x="56373" y="17077"/>
                    <a:pt x="53561" y="17077"/>
                  </a:cubicBezTo>
                  <a:cubicBezTo>
                    <a:pt x="43686" y="17077"/>
                    <a:pt x="33673" y="14539"/>
                    <a:pt x="24552" y="9327"/>
                  </a:cubicBezTo>
                  <a:cubicBezTo>
                    <a:pt x="19477" y="6378"/>
                    <a:pt x="14539" y="3361"/>
                    <a:pt x="9670" y="206"/>
                  </a:cubicBezTo>
                  <a:cubicBezTo>
                    <a:pt x="6790" y="137"/>
                    <a:pt x="3566" y="69"/>
                    <a:pt x="0" y="0"/>
                  </a:cubicBezTo>
                  <a:cubicBezTo>
                    <a:pt x="6447" y="45057"/>
                    <a:pt x="15499" y="85382"/>
                    <a:pt x="26266" y="117615"/>
                  </a:cubicBezTo>
                  <a:cubicBezTo>
                    <a:pt x="54796" y="115694"/>
                    <a:pt x="78387" y="93063"/>
                    <a:pt x="80582" y="63711"/>
                  </a:cubicBezTo>
                  <a:close/>
                </a:path>
              </a:pathLst>
            </a:custGeom>
            <a:solidFill>
              <a:srgbClr val="383838"/>
            </a:solidFill>
            <a:ln w="6858" cap="flat">
              <a:noFill/>
              <a:prstDash val="solid"/>
              <a:miter/>
            </a:ln>
          </p:spPr>
          <p:txBody>
            <a:bodyPr rtlCol="0" anchor="ctr"/>
            <a:lstStyle/>
            <a:p>
              <a:endParaRPr lang="en-ES"/>
            </a:p>
          </p:txBody>
        </p:sp>
        <p:sp>
          <p:nvSpPr>
            <p:cNvPr id="194" name="Freeform 193">
              <a:extLst>
                <a:ext uri="{FF2B5EF4-FFF2-40B4-BE49-F238E27FC236}">
                  <a16:creationId xmlns:a16="http://schemas.microsoft.com/office/drawing/2014/main" id="{9509F9DE-DF02-D285-F812-7103BE7E126A}"/>
                </a:ext>
              </a:extLst>
            </p:cNvPr>
            <p:cNvSpPr/>
            <p:nvPr/>
          </p:nvSpPr>
          <p:spPr>
            <a:xfrm>
              <a:off x="5818346" y="2401407"/>
              <a:ext cx="101951" cy="93532"/>
            </a:xfrm>
            <a:custGeom>
              <a:avLst/>
              <a:gdLst>
                <a:gd name="connsiteX0" fmla="*/ 38926 w 101951"/>
                <a:gd name="connsiteY0" fmla="*/ 3488 h 93532"/>
                <a:gd name="connsiteX1" fmla="*/ 3402 w 101951"/>
                <a:gd name="connsiteY1" fmla="*/ 78102 h 93532"/>
                <a:gd name="connsiteX2" fmla="*/ 8888 w 101951"/>
                <a:gd name="connsiteY2" fmla="*/ 93533 h 93532"/>
                <a:gd name="connsiteX3" fmla="*/ 101951 w 101951"/>
                <a:gd name="connsiteY3" fmla="*/ 19398 h 93532"/>
                <a:gd name="connsiteX4" fmla="*/ 38926 w 101951"/>
                <a:gd name="connsiteY4" fmla="*/ 3419 h 93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1" h="93532">
                  <a:moveTo>
                    <a:pt x="38926" y="3488"/>
                  </a:moveTo>
                  <a:cubicBezTo>
                    <a:pt x="8477" y="14323"/>
                    <a:pt x="-7434" y="47721"/>
                    <a:pt x="3402" y="78102"/>
                  </a:cubicBezTo>
                  <a:lnTo>
                    <a:pt x="8888" y="93533"/>
                  </a:lnTo>
                  <a:cubicBezTo>
                    <a:pt x="42012" y="74056"/>
                    <a:pt x="73147" y="49230"/>
                    <a:pt x="101951" y="19398"/>
                  </a:cubicBezTo>
                  <a:cubicBezTo>
                    <a:pt x="86589" y="2322"/>
                    <a:pt x="61900" y="-4811"/>
                    <a:pt x="38926" y="3419"/>
                  </a:cubicBezTo>
                  <a:close/>
                </a:path>
              </a:pathLst>
            </a:custGeom>
            <a:solidFill>
              <a:srgbClr val="383838"/>
            </a:solidFill>
            <a:ln w="6858" cap="flat">
              <a:noFill/>
              <a:prstDash val="solid"/>
              <a:miter/>
            </a:ln>
          </p:spPr>
          <p:txBody>
            <a:bodyPr rtlCol="0" anchor="ctr"/>
            <a:lstStyle/>
            <a:p>
              <a:endParaRPr lang="en-ES"/>
            </a:p>
          </p:txBody>
        </p:sp>
        <p:sp>
          <p:nvSpPr>
            <p:cNvPr id="195" name="Freeform 194">
              <a:extLst>
                <a:ext uri="{FF2B5EF4-FFF2-40B4-BE49-F238E27FC236}">
                  <a16:creationId xmlns:a16="http://schemas.microsoft.com/office/drawing/2014/main" id="{4F63E036-F1CD-DB6D-DB19-C3F5716C3405}"/>
                </a:ext>
              </a:extLst>
            </p:cNvPr>
            <p:cNvSpPr/>
            <p:nvPr/>
          </p:nvSpPr>
          <p:spPr>
            <a:xfrm>
              <a:off x="5139309" y="2050130"/>
              <a:ext cx="52257" cy="16870"/>
            </a:xfrm>
            <a:custGeom>
              <a:avLst/>
              <a:gdLst>
                <a:gd name="connsiteX0" fmla="*/ 0 w 52257"/>
                <a:gd name="connsiteY0" fmla="*/ 0 h 16870"/>
                <a:gd name="connsiteX1" fmla="*/ 14882 w 52257"/>
                <a:gd name="connsiteY1" fmla="*/ 9121 h 16870"/>
                <a:gd name="connsiteX2" fmla="*/ 43891 w 52257"/>
                <a:gd name="connsiteY2" fmla="*/ 16871 h 16870"/>
                <a:gd name="connsiteX3" fmla="*/ 52258 w 52257"/>
                <a:gd name="connsiteY3" fmla="*/ 16185 h 16870"/>
                <a:gd name="connsiteX4" fmla="*/ 17008 w 52257"/>
                <a:gd name="connsiteY4" fmla="*/ 823 h 16870"/>
                <a:gd name="connsiteX5" fmla="*/ 69 w 52257"/>
                <a:gd name="connsiteY5" fmla="*/ 0 h 1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57" h="16870">
                  <a:moveTo>
                    <a:pt x="0" y="0"/>
                  </a:moveTo>
                  <a:cubicBezTo>
                    <a:pt x="4801" y="3155"/>
                    <a:pt x="9807" y="6172"/>
                    <a:pt x="14882" y="9121"/>
                  </a:cubicBezTo>
                  <a:cubicBezTo>
                    <a:pt x="24003" y="14333"/>
                    <a:pt x="34016" y="16871"/>
                    <a:pt x="43891" y="16871"/>
                  </a:cubicBezTo>
                  <a:cubicBezTo>
                    <a:pt x="46703" y="16871"/>
                    <a:pt x="49446" y="16596"/>
                    <a:pt x="52258" y="16185"/>
                  </a:cubicBezTo>
                  <a:cubicBezTo>
                    <a:pt x="42931" y="7544"/>
                    <a:pt x="30655" y="1852"/>
                    <a:pt x="17008" y="823"/>
                  </a:cubicBezTo>
                  <a:cubicBezTo>
                    <a:pt x="15088" y="686"/>
                    <a:pt x="9190" y="343"/>
                    <a:pt x="69" y="0"/>
                  </a:cubicBezTo>
                  <a:close/>
                </a:path>
              </a:pathLst>
            </a:custGeom>
            <a:solidFill>
              <a:srgbClr val="383838"/>
            </a:solidFill>
            <a:ln w="6858" cap="flat">
              <a:noFill/>
              <a:prstDash val="solid"/>
              <a:miter/>
            </a:ln>
          </p:spPr>
          <p:txBody>
            <a:bodyPr rtlCol="0" anchor="ctr"/>
            <a:lstStyle/>
            <a:p>
              <a:endParaRPr lang="en-ES"/>
            </a:p>
          </p:txBody>
        </p:sp>
        <p:sp>
          <p:nvSpPr>
            <p:cNvPr id="196" name="Freeform 195">
              <a:extLst>
                <a:ext uri="{FF2B5EF4-FFF2-40B4-BE49-F238E27FC236}">
                  <a16:creationId xmlns:a16="http://schemas.microsoft.com/office/drawing/2014/main" id="{87DAA725-53D5-CB4F-C4BD-4DDF24D4C238}"/>
                </a:ext>
              </a:extLst>
            </p:cNvPr>
            <p:cNvSpPr/>
            <p:nvPr/>
          </p:nvSpPr>
          <p:spPr>
            <a:xfrm>
              <a:off x="5206440" y="2275758"/>
              <a:ext cx="467655" cy="698693"/>
            </a:xfrm>
            <a:custGeom>
              <a:avLst/>
              <a:gdLst>
                <a:gd name="connsiteX0" fmla="*/ 489 w 467655"/>
                <a:gd name="connsiteY0" fmla="*/ 12207 h 698693"/>
                <a:gd name="connsiteX1" fmla="*/ 79904 w 467655"/>
                <a:gd name="connsiteY1" fmla="*/ 647532 h 698693"/>
                <a:gd name="connsiteX2" fmla="*/ 123795 w 467655"/>
                <a:gd name="connsiteY2" fmla="*/ 696979 h 698693"/>
                <a:gd name="connsiteX3" fmla="*/ 137855 w 467655"/>
                <a:gd name="connsiteY3" fmla="*/ 698693 h 698693"/>
                <a:gd name="connsiteX4" fmla="*/ 185723 w 467655"/>
                <a:gd name="connsiteY4" fmla="*/ 673799 h 698693"/>
                <a:gd name="connsiteX5" fmla="*/ 463678 w 467655"/>
                <a:gd name="connsiteY5" fmla="*/ 276720 h 698693"/>
                <a:gd name="connsiteX6" fmla="*/ 467656 w 467655"/>
                <a:gd name="connsiteY6" fmla="*/ 270068 h 698693"/>
                <a:gd name="connsiteX7" fmla="*/ 427399 w 467655"/>
                <a:gd name="connsiteY7" fmla="*/ 272331 h 698693"/>
                <a:gd name="connsiteX8" fmla="*/ 371575 w 467655"/>
                <a:gd name="connsiteY8" fmla="*/ 268422 h 698693"/>
                <a:gd name="connsiteX9" fmla="*/ 332073 w 467655"/>
                <a:gd name="connsiteY9" fmla="*/ 260947 h 698693"/>
                <a:gd name="connsiteX10" fmla="*/ 177014 w 467655"/>
                <a:gd name="connsiteY10" fmla="*/ 482460 h 698693"/>
                <a:gd name="connsiteX11" fmla="*/ 136963 w 467655"/>
                <a:gd name="connsiteY11" fmla="*/ 161917 h 698693"/>
                <a:gd name="connsiteX12" fmla="*/ 214 w 467655"/>
                <a:gd name="connsiteY12" fmla="*/ 0 h 698693"/>
                <a:gd name="connsiteX13" fmla="*/ 420 w 467655"/>
                <a:gd name="connsiteY13" fmla="*/ 12345 h 6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5" h="698693">
                  <a:moveTo>
                    <a:pt x="489" y="12207"/>
                  </a:moveTo>
                  <a:lnTo>
                    <a:pt x="79904" y="647532"/>
                  </a:lnTo>
                  <a:cubicBezTo>
                    <a:pt x="82922" y="671535"/>
                    <a:pt x="100341" y="691218"/>
                    <a:pt x="123795" y="696979"/>
                  </a:cubicBezTo>
                  <a:cubicBezTo>
                    <a:pt x="128459" y="698145"/>
                    <a:pt x="133191" y="698693"/>
                    <a:pt x="137855" y="698693"/>
                  </a:cubicBezTo>
                  <a:cubicBezTo>
                    <a:pt x="156645" y="698693"/>
                    <a:pt x="174613" y="689640"/>
                    <a:pt x="185723" y="673799"/>
                  </a:cubicBezTo>
                  <a:lnTo>
                    <a:pt x="463678" y="276720"/>
                  </a:lnTo>
                  <a:cubicBezTo>
                    <a:pt x="465187" y="274594"/>
                    <a:pt x="466490" y="272331"/>
                    <a:pt x="467656" y="270068"/>
                  </a:cubicBezTo>
                  <a:cubicBezTo>
                    <a:pt x="454351" y="271440"/>
                    <a:pt x="440909" y="272331"/>
                    <a:pt x="427399" y="272331"/>
                  </a:cubicBezTo>
                  <a:cubicBezTo>
                    <a:pt x="409020" y="272331"/>
                    <a:pt x="390366" y="271028"/>
                    <a:pt x="371575" y="268422"/>
                  </a:cubicBezTo>
                  <a:cubicBezTo>
                    <a:pt x="358271" y="266570"/>
                    <a:pt x="345172" y="264033"/>
                    <a:pt x="332073" y="260947"/>
                  </a:cubicBezTo>
                  <a:lnTo>
                    <a:pt x="177014" y="482460"/>
                  </a:lnTo>
                  <a:lnTo>
                    <a:pt x="136963" y="161917"/>
                  </a:lnTo>
                  <a:cubicBezTo>
                    <a:pt x="84156" y="118506"/>
                    <a:pt x="37590" y="63711"/>
                    <a:pt x="214" y="0"/>
                  </a:cubicBezTo>
                  <a:cubicBezTo>
                    <a:pt x="-129" y="4046"/>
                    <a:pt x="-60" y="8161"/>
                    <a:pt x="420" y="12345"/>
                  </a:cubicBezTo>
                  <a:close/>
                </a:path>
              </a:pathLst>
            </a:custGeom>
            <a:solidFill>
              <a:srgbClr val="383838"/>
            </a:solidFill>
            <a:ln w="6858" cap="flat">
              <a:noFill/>
              <a:prstDash val="solid"/>
              <a:miter/>
            </a:ln>
          </p:spPr>
          <p:txBody>
            <a:bodyPr rtlCol="0" anchor="ctr"/>
            <a:lstStyle/>
            <a:p>
              <a:endParaRPr lang="en-ES"/>
            </a:p>
          </p:txBody>
        </p:sp>
        <p:sp>
          <p:nvSpPr>
            <p:cNvPr id="197" name="Freeform 196">
              <a:extLst>
                <a:ext uri="{FF2B5EF4-FFF2-40B4-BE49-F238E27FC236}">
                  <a16:creationId xmlns:a16="http://schemas.microsoft.com/office/drawing/2014/main" id="{52EEEE8F-C2E9-F112-063B-A0316B818D52}"/>
                </a:ext>
              </a:extLst>
            </p:cNvPr>
            <p:cNvSpPr/>
            <p:nvPr/>
          </p:nvSpPr>
          <p:spPr>
            <a:xfrm>
              <a:off x="5206654" y="2222225"/>
              <a:ext cx="136748" cy="215313"/>
            </a:xfrm>
            <a:custGeom>
              <a:avLst/>
              <a:gdLst>
                <a:gd name="connsiteX0" fmla="*/ 136749 w 136748"/>
                <a:gd name="connsiteY0" fmla="*/ 215313 h 215313"/>
                <a:gd name="connsiteX1" fmla="*/ 116243 w 136748"/>
                <a:gd name="connsiteY1" fmla="*/ 51201 h 215313"/>
                <a:gd name="connsiteX2" fmla="*/ 50955 w 136748"/>
                <a:gd name="connsiteY2" fmla="*/ 452 h 215313"/>
                <a:gd name="connsiteX3" fmla="*/ 0 w 136748"/>
                <a:gd name="connsiteY3" fmla="*/ 53396 h 215313"/>
                <a:gd name="connsiteX4" fmla="*/ 136749 w 136748"/>
                <a:gd name="connsiteY4" fmla="*/ 215313 h 21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48" h="215313">
                  <a:moveTo>
                    <a:pt x="136749" y="215313"/>
                  </a:moveTo>
                  <a:lnTo>
                    <a:pt x="116243" y="51201"/>
                  </a:lnTo>
                  <a:cubicBezTo>
                    <a:pt x="112265" y="19174"/>
                    <a:pt x="83050" y="-3525"/>
                    <a:pt x="50955" y="452"/>
                  </a:cubicBezTo>
                  <a:cubicBezTo>
                    <a:pt x="23111" y="3950"/>
                    <a:pt x="2263" y="26513"/>
                    <a:pt x="0" y="53396"/>
                  </a:cubicBezTo>
                  <a:cubicBezTo>
                    <a:pt x="37376" y="117107"/>
                    <a:pt x="83942" y="171902"/>
                    <a:pt x="136749" y="215313"/>
                  </a:cubicBezTo>
                  <a:close/>
                </a:path>
              </a:pathLst>
            </a:custGeom>
            <a:solidFill>
              <a:srgbClr val="383838"/>
            </a:solidFill>
            <a:ln w="6858" cap="flat">
              <a:noFill/>
              <a:prstDash val="solid"/>
              <a:miter/>
            </a:ln>
          </p:spPr>
          <p:txBody>
            <a:bodyPr rtlCol="0" anchor="ctr"/>
            <a:lstStyle/>
            <a:p>
              <a:endParaRPr lang="en-ES"/>
            </a:p>
          </p:txBody>
        </p:sp>
        <p:sp>
          <p:nvSpPr>
            <p:cNvPr id="198" name="Freeform 197">
              <a:extLst>
                <a:ext uri="{FF2B5EF4-FFF2-40B4-BE49-F238E27FC236}">
                  <a16:creationId xmlns:a16="http://schemas.microsoft.com/office/drawing/2014/main" id="{1B210D23-3453-F36B-8B4B-60250DCBBD14}"/>
                </a:ext>
              </a:extLst>
            </p:cNvPr>
            <p:cNvSpPr/>
            <p:nvPr/>
          </p:nvSpPr>
          <p:spPr>
            <a:xfrm>
              <a:off x="5538444" y="2460404"/>
              <a:ext cx="142209" cy="87617"/>
            </a:xfrm>
            <a:custGeom>
              <a:avLst/>
              <a:gdLst>
                <a:gd name="connsiteX0" fmla="*/ 95395 w 142209"/>
                <a:gd name="connsiteY0" fmla="*/ 87617 h 87617"/>
                <a:gd name="connsiteX1" fmla="*/ 135651 w 142209"/>
                <a:gd name="connsiteY1" fmla="*/ 85354 h 87617"/>
                <a:gd name="connsiteX2" fmla="*/ 117272 w 142209"/>
                <a:gd name="connsiteY2" fmla="*/ 10602 h 87617"/>
                <a:gd name="connsiteX3" fmla="*/ 35867 w 142209"/>
                <a:gd name="connsiteY3" fmla="*/ 24935 h 87617"/>
                <a:gd name="connsiteX4" fmla="*/ 0 w 142209"/>
                <a:gd name="connsiteY4" fmla="*/ 76164 h 87617"/>
                <a:gd name="connsiteX5" fmla="*/ 39502 w 142209"/>
                <a:gd name="connsiteY5" fmla="*/ 83640 h 87617"/>
                <a:gd name="connsiteX6" fmla="*/ 95326 w 142209"/>
                <a:gd name="connsiteY6" fmla="*/ 87549 h 8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09" h="87617">
                  <a:moveTo>
                    <a:pt x="95395" y="87617"/>
                  </a:moveTo>
                  <a:cubicBezTo>
                    <a:pt x="108974" y="87617"/>
                    <a:pt x="122415" y="86794"/>
                    <a:pt x="135651" y="85354"/>
                  </a:cubicBezTo>
                  <a:cubicBezTo>
                    <a:pt x="148956" y="59705"/>
                    <a:pt x="141618" y="27610"/>
                    <a:pt x="117272" y="10602"/>
                  </a:cubicBezTo>
                  <a:cubicBezTo>
                    <a:pt x="90800" y="-7983"/>
                    <a:pt x="54384" y="-1468"/>
                    <a:pt x="35867" y="24935"/>
                  </a:cubicBezTo>
                  <a:lnTo>
                    <a:pt x="0" y="76164"/>
                  </a:lnTo>
                  <a:cubicBezTo>
                    <a:pt x="13030" y="79251"/>
                    <a:pt x="26197" y="81788"/>
                    <a:pt x="39502" y="83640"/>
                  </a:cubicBezTo>
                  <a:cubicBezTo>
                    <a:pt x="58293" y="86246"/>
                    <a:pt x="76947" y="87549"/>
                    <a:pt x="95326" y="87549"/>
                  </a:cubicBezTo>
                  <a:close/>
                </a:path>
              </a:pathLst>
            </a:custGeom>
            <a:solidFill>
              <a:srgbClr val="383838"/>
            </a:solidFill>
            <a:ln w="6858" cap="flat">
              <a:noFill/>
              <a:prstDash val="solid"/>
              <a:miter/>
            </a:ln>
          </p:spPr>
          <p:txBody>
            <a:bodyPr rtlCol="0" anchor="ctr"/>
            <a:lstStyle/>
            <a:p>
              <a:endParaRPr lang="en-ES"/>
            </a:p>
          </p:txBody>
        </p:sp>
        <p:sp>
          <p:nvSpPr>
            <p:cNvPr id="199" name="Freeform 198">
              <a:extLst>
                <a:ext uri="{FF2B5EF4-FFF2-40B4-BE49-F238E27FC236}">
                  <a16:creationId xmlns:a16="http://schemas.microsoft.com/office/drawing/2014/main" id="{D3B9D50D-5028-5E91-1A62-F105A0CFB6C9}"/>
                </a:ext>
              </a:extLst>
            </p:cNvPr>
            <p:cNvSpPr/>
            <p:nvPr/>
          </p:nvSpPr>
          <p:spPr>
            <a:xfrm>
              <a:off x="4769647" y="5308572"/>
              <a:ext cx="426034" cy="167472"/>
            </a:xfrm>
            <a:custGeom>
              <a:avLst/>
              <a:gdLst>
                <a:gd name="connsiteX0" fmla="*/ 302591 w 426034"/>
                <a:gd name="connsiteY0" fmla="*/ 0 h 167472"/>
                <a:gd name="connsiteX1" fmla="*/ 36774 w 426034"/>
                <a:gd name="connsiteY1" fmla="*/ 54727 h 167472"/>
                <a:gd name="connsiteX2" fmla="*/ 4199 w 426034"/>
                <a:gd name="connsiteY2" fmla="*/ 130713 h 167472"/>
                <a:gd name="connsiteX3" fmla="*/ 58514 w 426034"/>
                <a:gd name="connsiteY3" fmla="*/ 167472 h 167472"/>
                <a:gd name="connsiteX4" fmla="*/ 80186 w 426034"/>
                <a:gd name="connsiteY4" fmla="*/ 163289 h 167472"/>
                <a:gd name="connsiteX5" fmla="*/ 401620 w 426034"/>
                <a:gd name="connsiteY5" fmla="*/ 126050 h 167472"/>
                <a:gd name="connsiteX6" fmla="*/ 426035 w 426034"/>
                <a:gd name="connsiteY6" fmla="*/ 126804 h 167472"/>
                <a:gd name="connsiteX7" fmla="*/ 302591 w 426034"/>
                <a:gd name="connsiteY7" fmla="*/ 69 h 16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034" h="167472">
                  <a:moveTo>
                    <a:pt x="302591" y="0"/>
                  </a:moveTo>
                  <a:cubicBezTo>
                    <a:pt x="166802" y="3498"/>
                    <a:pt x="43495" y="51984"/>
                    <a:pt x="36774" y="54727"/>
                  </a:cubicBezTo>
                  <a:cubicBezTo>
                    <a:pt x="6805" y="66728"/>
                    <a:pt x="-7803" y="100744"/>
                    <a:pt x="4199" y="130713"/>
                  </a:cubicBezTo>
                  <a:cubicBezTo>
                    <a:pt x="13320" y="153619"/>
                    <a:pt x="35266" y="167472"/>
                    <a:pt x="58514" y="167472"/>
                  </a:cubicBezTo>
                  <a:cubicBezTo>
                    <a:pt x="65715" y="167472"/>
                    <a:pt x="73122" y="166169"/>
                    <a:pt x="80186" y="163289"/>
                  </a:cubicBezTo>
                  <a:cubicBezTo>
                    <a:pt x="130523" y="143195"/>
                    <a:pt x="286337" y="97246"/>
                    <a:pt x="401620" y="126050"/>
                  </a:cubicBezTo>
                  <a:cubicBezTo>
                    <a:pt x="409918" y="128107"/>
                    <a:pt x="418148" y="128245"/>
                    <a:pt x="426035" y="126804"/>
                  </a:cubicBezTo>
                  <a:cubicBezTo>
                    <a:pt x="367193" y="109659"/>
                    <a:pt x="309929" y="77221"/>
                    <a:pt x="302591" y="69"/>
                  </a:cubicBezTo>
                  <a:close/>
                </a:path>
              </a:pathLst>
            </a:custGeom>
            <a:solidFill>
              <a:srgbClr val="383838"/>
            </a:solidFill>
            <a:ln w="6858" cap="flat">
              <a:noFill/>
              <a:prstDash val="solid"/>
              <a:miter/>
            </a:ln>
          </p:spPr>
          <p:txBody>
            <a:bodyPr rtlCol="0" anchor="ctr"/>
            <a:lstStyle/>
            <a:p>
              <a:endParaRPr lang="en-ES"/>
            </a:p>
          </p:txBody>
        </p:sp>
        <p:sp>
          <p:nvSpPr>
            <p:cNvPr id="200" name="Freeform 199">
              <a:extLst>
                <a:ext uri="{FF2B5EF4-FFF2-40B4-BE49-F238E27FC236}">
                  <a16:creationId xmlns:a16="http://schemas.microsoft.com/office/drawing/2014/main" id="{5E689B1F-8491-461F-A487-7C999A1DFE3D}"/>
                </a:ext>
              </a:extLst>
            </p:cNvPr>
            <p:cNvSpPr/>
            <p:nvPr/>
          </p:nvSpPr>
          <p:spPr>
            <a:xfrm>
              <a:off x="5072237" y="5308368"/>
              <a:ext cx="171698" cy="126939"/>
            </a:xfrm>
            <a:custGeom>
              <a:avLst/>
              <a:gdLst>
                <a:gd name="connsiteX0" fmla="*/ 169941 w 171698"/>
                <a:gd name="connsiteY0" fmla="*/ 83597 h 126939"/>
                <a:gd name="connsiteX1" fmla="*/ 127422 w 171698"/>
                <a:gd name="connsiteY1" fmla="*/ 12754 h 126939"/>
                <a:gd name="connsiteX2" fmla="*/ 0 w 171698"/>
                <a:gd name="connsiteY2" fmla="*/ 204 h 126939"/>
                <a:gd name="connsiteX3" fmla="*/ 123444 w 171698"/>
                <a:gd name="connsiteY3" fmla="*/ 126939 h 126939"/>
                <a:gd name="connsiteX4" fmla="*/ 169941 w 171698"/>
                <a:gd name="connsiteY4" fmla="*/ 83597 h 1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98" h="126939">
                  <a:moveTo>
                    <a:pt x="169941" y="83597"/>
                  </a:moveTo>
                  <a:cubicBezTo>
                    <a:pt x="177759" y="52256"/>
                    <a:pt x="158763" y="20572"/>
                    <a:pt x="127422" y="12754"/>
                  </a:cubicBezTo>
                  <a:cubicBezTo>
                    <a:pt x="85794" y="2329"/>
                    <a:pt x="42314" y="-894"/>
                    <a:pt x="0" y="204"/>
                  </a:cubicBezTo>
                  <a:cubicBezTo>
                    <a:pt x="7407" y="77356"/>
                    <a:pt x="64602" y="109794"/>
                    <a:pt x="123444" y="126939"/>
                  </a:cubicBezTo>
                  <a:cubicBezTo>
                    <a:pt x="145458" y="122961"/>
                    <a:pt x="164112" y="106640"/>
                    <a:pt x="169941" y="83597"/>
                  </a:cubicBezTo>
                  <a:close/>
                </a:path>
              </a:pathLst>
            </a:custGeom>
            <a:solidFill>
              <a:srgbClr val="383838"/>
            </a:solidFill>
            <a:ln w="6858" cap="flat">
              <a:noFill/>
              <a:prstDash val="solid"/>
              <a:miter/>
            </a:ln>
          </p:spPr>
          <p:txBody>
            <a:bodyPr rtlCol="0" anchor="ctr"/>
            <a:lstStyle/>
            <a:p>
              <a:endParaRPr lang="en-ES"/>
            </a:p>
          </p:txBody>
        </p:sp>
        <p:sp>
          <p:nvSpPr>
            <p:cNvPr id="201" name="Freeform 200">
              <a:extLst>
                <a:ext uri="{FF2B5EF4-FFF2-40B4-BE49-F238E27FC236}">
                  <a16:creationId xmlns:a16="http://schemas.microsoft.com/office/drawing/2014/main" id="{92644E74-EF8A-62BB-6219-02A839ACE5B6}"/>
                </a:ext>
              </a:extLst>
            </p:cNvPr>
            <p:cNvSpPr/>
            <p:nvPr/>
          </p:nvSpPr>
          <p:spPr>
            <a:xfrm>
              <a:off x="5524128" y="5279905"/>
              <a:ext cx="130216" cy="156362"/>
            </a:xfrm>
            <a:custGeom>
              <a:avLst/>
              <a:gdLst>
                <a:gd name="connsiteX0" fmla="*/ 17128 w 130216"/>
                <a:gd name="connsiteY0" fmla="*/ 56579 h 156362"/>
                <a:gd name="connsiteX1" fmla="*/ 17128 w 130216"/>
                <a:gd name="connsiteY1" fmla="*/ 139217 h 156362"/>
                <a:gd name="connsiteX2" fmla="*/ 58482 w 130216"/>
                <a:gd name="connsiteY2" fmla="*/ 156362 h 156362"/>
                <a:gd name="connsiteX3" fmla="*/ 99835 w 130216"/>
                <a:gd name="connsiteY3" fmla="*/ 139217 h 156362"/>
                <a:gd name="connsiteX4" fmla="*/ 130216 w 130216"/>
                <a:gd name="connsiteY4" fmla="*/ 108836 h 156362"/>
                <a:gd name="connsiteX5" fmla="*/ 92909 w 130216"/>
                <a:gd name="connsiteY5" fmla="*/ 11384 h 156362"/>
                <a:gd name="connsiteX6" fmla="*/ 92909 w 130216"/>
                <a:gd name="connsiteY6" fmla="*/ 0 h 156362"/>
                <a:gd name="connsiteX7" fmla="*/ 56836 w 130216"/>
                <a:gd name="connsiteY7" fmla="*/ 16870 h 156362"/>
                <a:gd name="connsiteX8" fmla="*/ 17128 w 130216"/>
                <a:gd name="connsiteY8" fmla="*/ 56579 h 1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16" h="156362">
                  <a:moveTo>
                    <a:pt x="17128" y="56579"/>
                  </a:moveTo>
                  <a:cubicBezTo>
                    <a:pt x="-5709" y="79347"/>
                    <a:pt x="-5709" y="116380"/>
                    <a:pt x="17128" y="139217"/>
                  </a:cubicBezTo>
                  <a:cubicBezTo>
                    <a:pt x="28512" y="150670"/>
                    <a:pt x="43531" y="156362"/>
                    <a:pt x="58482" y="156362"/>
                  </a:cubicBezTo>
                  <a:cubicBezTo>
                    <a:pt x="73432" y="156362"/>
                    <a:pt x="88383" y="150670"/>
                    <a:pt x="99835" y="139217"/>
                  </a:cubicBezTo>
                  <a:lnTo>
                    <a:pt x="130216" y="108836"/>
                  </a:lnTo>
                  <a:cubicBezTo>
                    <a:pt x="107722" y="86411"/>
                    <a:pt x="92909" y="55412"/>
                    <a:pt x="92909" y="11384"/>
                  </a:cubicBezTo>
                  <a:lnTo>
                    <a:pt x="92909" y="0"/>
                  </a:lnTo>
                  <a:cubicBezTo>
                    <a:pt x="79741" y="1166"/>
                    <a:pt x="66917" y="6789"/>
                    <a:pt x="56836" y="16870"/>
                  </a:cubicBezTo>
                  <a:lnTo>
                    <a:pt x="17128" y="56579"/>
                  </a:lnTo>
                  <a:close/>
                </a:path>
              </a:pathLst>
            </a:custGeom>
            <a:solidFill>
              <a:srgbClr val="383838"/>
            </a:solidFill>
            <a:ln w="6858" cap="flat">
              <a:noFill/>
              <a:prstDash val="solid"/>
              <a:miter/>
            </a:ln>
          </p:spPr>
          <p:txBody>
            <a:bodyPr rtlCol="0" anchor="ctr"/>
            <a:lstStyle/>
            <a:p>
              <a:endParaRPr lang="en-ES"/>
            </a:p>
          </p:txBody>
        </p:sp>
        <p:sp>
          <p:nvSpPr>
            <p:cNvPr id="202" name="Freeform 201">
              <a:extLst>
                <a:ext uri="{FF2B5EF4-FFF2-40B4-BE49-F238E27FC236}">
                  <a16:creationId xmlns:a16="http://schemas.microsoft.com/office/drawing/2014/main" id="{2585B92E-BEDC-FCF3-C11A-D71C85A5DB37}"/>
                </a:ext>
              </a:extLst>
            </p:cNvPr>
            <p:cNvSpPr/>
            <p:nvPr/>
          </p:nvSpPr>
          <p:spPr>
            <a:xfrm>
              <a:off x="5616968" y="5279734"/>
              <a:ext cx="63762" cy="109075"/>
            </a:xfrm>
            <a:custGeom>
              <a:avLst/>
              <a:gdLst>
                <a:gd name="connsiteX0" fmla="*/ 37308 w 63762"/>
                <a:gd name="connsiteY0" fmla="*/ 109076 h 109075"/>
                <a:gd name="connsiteX1" fmla="*/ 46635 w 63762"/>
                <a:gd name="connsiteY1" fmla="*/ 99749 h 109075"/>
                <a:gd name="connsiteX2" fmla="*/ 46635 w 63762"/>
                <a:gd name="connsiteY2" fmla="*/ 17110 h 109075"/>
                <a:gd name="connsiteX3" fmla="*/ 0 w 63762"/>
                <a:gd name="connsiteY3" fmla="*/ 239 h 109075"/>
                <a:gd name="connsiteX4" fmla="*/ 0 w 63762"/>
                <a:gd name="connsiteY4" fmla="*/ 11624 h 109075"/>
                <a:gd name="connsiteX5" fmla="*/ 37308 w 63762"/>
                <a:gd name="connsiteY5" fmla="*/ 109076 h 10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62" h="109075">
                  <a:moveTo>
                    <a:pt x="37308" y="109076"/>
                  </a:moveTo>
                  <a:lnTo>
                    <a:pt x="46635" y="99749"/>
                  </a:lnTo>
                  <a:cubicBezTo>
                    <a:pt x="69472" y="76980"/>
                    <a:pt x="69472" y="39947"/>
                    <a:pt x="46635" y="17110"/>
                  </a:cubicBezTo>
                  <a:cubicBezTo>
                    <a:pt x="33879" y="4354"/>
                    <a:pt x="16665" y="-1270"/>
                    <a:pt x="0" y="239"/>
                  </a:cubicBezTo>
                  <a:lnTo>
                    <a:pt x="0" y="11624"/>
                  </a:lnTo>
                  <a:cubicBezTo>
                    <a:pt x="0" y="55652"/>
                    <a:pt x="14813" y="86719"/>
                    <a:pt x="37308" y="109076"/>
                  </a:cubicBezTo>
                  <a:close/>
                </a:path>
              </a:pathLst>
            </a:custGeom>
            <a:solidFill>
              <a:srgbClr val="383838"/>
            </a:solidFill>
            <a:ln w="6858" cap="flat">
              <a:noFill/>
              <a:prstDash val="solid"/>
              <a:miter/>
            </a:ln>
          </p:spPr>
          <p:txBody>
            <a:bodyPr rtlCol="0" anchor="ctr"/>
            <a:lstStyle/>
            <a:p>
              <a:endParaRPr lang="en-ES"/>
            </a:p>
          </p:txBody>
        </p:sp>
      </p:grpSp>
      <p:sp>
        <p:nvSpPr>
          <p:cNvPr id="205" name="TextBox 204">
            <a:extLst>
              <a:ext uri="{FF2B5EF4-FFF2-40B4-BE49-F238E27FC236}">
                <a16:creationId xmlns:a16="http://schemas.microsoft.com/office/drawing/2014/main" id="{252C3BFC-6A37-2A57-24C6-C112F11AED3A}"/>
              </a:ext>
            </a:extLst>
          </p:cNvPr>
          <p:cNvSpPr txBox="1"/>
          <p:nvPr/>
        </p:nvSpPr>
        <p:spPr>
          <a:xfrm>
            <a:off x="1996924" y="4326036"/>
            <a:ext cx="2777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Healthy</a:t>
            </a:r>
            <a:br>
              <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br>
            <a:r>
              <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Costs less</a:t>
            </a:r>
          </a:p>
        </p:txBody>
      </p:sp>
      <p:sp>
        <p:nvSpPr>
          <p:cNvPr id="206" name="TextBox 205">
            <a:extLst>
              <a:ext uri="{FF2B5EF4-FFF2-40B4-BE49-F238E27FC236}">
                <a16:creationId xmlns:a16="http://schemas.microsoft.com/office/drawing/2014/main" id="{794D4CEE-49A6-188D-775A-BDF3BCC957C5}"/>
              </a:ext>
            </a:extLst>
          </p:cNvPr>
          <p:cNvSpPr txBox="1"/>
          <p:nvPr/>
        </p:nvSpPr>
        <p:spPr>
          <a:xfrm>
            <a:off x="6767834" y="5029696"/>
            <a:ext cx="30405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Sick</a:t>
            </a:r>
            <a:br>
              <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br>
            <a:r>
              <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Costs more</a:t>
            </a:r>
          </a:p>
        </p:txBody>
      </p:sp>
      <p:grpSp>
        <p:nvGrpSpPr>
          <p:cNvPr id="209" name="Graphic 207">
            <a:extLst>
              <a:ext uri="{FF2B5EF4-FFF2-40B4-BE49-F238E27FC236}">
                <a16:creationId xmlns:a16="http://schemas.microsoft.com/office/drawing/2014/main" id="{190121C3-A747-844C-AC35-597E6226F6C4}"/>
              </a:ext>
            </a:extLst>
          </p:cNvPr>
          <p:cNvGrpSpPr/>
          <p:nvPr/>
        </p:nvGrpSpPr>
        <p:grpSpPr>
          <a:xfrm rot="727790">
            <a:off x="4263297" y="2420938"/>
            <a:ext cx="715103" cy="1724924"/>
            <a:chOff x="3475897" y="2708075"/>
            <a:chExt cx="387301" cy="934222"/>
          </a:xfrm>
        </p:grpSpPr>
        <p:sp>
          <p:nvSpPr>
            <p:cNvPr id="210" name="Freeform 209">
              <a:extLst>
                <a:ext uri="{FF2B5EF4-FFF2-40B4-BE49-F238E27FC236}">
                  <a16:creationId xmlns:a16="http://schemas.microsoft.com/office/drawing/2014/main" id="{70E1FD8C-98DA-58BD-93F0-552EF1C46B06}"/>
                </a:ext>
              </a:extLst>
            </p:cNvPr>
            <p:cNvSpPr/>
            <p:nvPr/>
          </p:nvSpPr>
          <p:spPr>
            <a:xfrm>
              <a:off x="3587738" y="3234654"/>
              <a:ext cx="231669" cy="351692"/>
            </a:xfrm>
            <a:custGeom>
              <a:avLst/>
              <a:gdLst>
                <a:gd name="connsiteX0" fmla="*/ 0 w 231669"/>
                <a:gd name="connsiteY0" fmla="*/ 343699 h 351692"/>
                <a:gd name="connsiteX1" fmla="*/ 23966 w 231669"/>
                <a:gd name="connsiteY1" fmla="*/ 23979 h 351692"/>
                <a:gd name="connsiteX2" fmla="*/ 191726 w 231669"/>
                <a:gd name="connsiteY2" fmla="*/ 0 h 351692"/>
                <a:gd name="connsiteX3" fmla="*/ 231669 w 231669"/>
                <a:gd name="connsiteY3" fmla="*/ 335706 h 351692"/>
                <a:gd name="connsiteX4" fmla="*/ 183738 w 231669"/>
                <a:gd name="connsiteY4" fmla="*/ 351692 h 351692"/>
                <a:gd name="connsiteX5" fmla="*/ 127818 w 231669"/>
                <a:gd name="connsiteY5" fmla="*/ 135881 h 351692"/>
                <a:gd name="connsiteX6" fmla="*/ 103852 w 231669"/>
                <a:gd name="connsiteY6" fmla="*/ 135881 h 351692"/>
                <a:gd name="connsiteX7" fmla="*/ 47932 w 231669"/>
                <a:gd name="connsiteY7" fmla="*/ 351692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69" h="351692">
                  <a:moveTo>
                    <a:pt x="0" y="343699"/>
                  </a:moveTo>
                  <a:lnTo>
                    <a:pt x="23966" y="23979"/>
                  </a:lnTo>
                  <a:lnTo>
                    <a:pt x="191726" y="0"/>
                  </a:lnTo>
                  <a:lnTo>
                    <a:pt x="231669" y="335706"/>
                  </a:lnTo>
                  <a:lnTo>
                    <a:pt x="183738" y="351692"/>
                  </a:lnTo>
                  <a:lnTo>
                    <a:pt x="127818" y="135881"/>
                  </a:lnTo>
                  <a:lnTo>
                    <a:pt x="103852" y="135881"/>
                  </a:lnTo>
                  <a:lnTo>
                    <a:pt x="47932" y="351692"/>
                  </a:lnTo>
                  <a:close/>
                </a:path>
              </a:pathLst>
            </a:custGeom>
            <a:solidFill>
              <a:srgbClr val="C223B8"/>
            </a:solidFill>
            <a:ln w="7982" cap="flat">
              <a:noFill/>
              <a:prstDash val="solid"/>
              <a:miter/>
            </a:ln>
          </p:spPr>
          <p:txBody>
            <a:bodyPr rtlCol="0" anchor="ctr"/>
            <a:lstStyle/>
            <a:p>
              <a:endParaRPr lang="en-ES" dirty="0"/>
            </a:p>
          </p:txBody>
        </p:sp>
        <p:sp>
          <p:nvSpPr>
            <p:cNvPr id="211" name="Freeform 210">
              <a:extLst>
                <a:ext uri="{FF2B5EF4-FFF2-40B4-BE49-F238E27FC236}">
                  <a16:creationId xmlns:a16="http://schemas.microsoft.com/office/drawing/2014/main" id="{4E8FFD3B-09FF-8C55-17DA-5212165D1E83}"/>
                </a:ext>
              </a:extLst>
            </p:cNvPr>
            <p:cNvSpPr/>
            <p:nvPr/>
          </p:nvSpPr>
          <p:spPr>
            <a:xfrm>
              <a:off x="3520477" y="2840850"/>
              <a:ext cx="67300" cy="57937"/>
            </a:xfrm>
            <a:custGeom>
              <a:avLst/>
              <a:gdLst>
                <a:gd name="connsiteX0" fmla="*/ 12858 w 67300"/>
                <a:gd name="connsiteY0" fmla="*/ 57937 h 57937"/>
                <a:gd name="connsiteX1" fmla="*/ 1354 w 67300"/>
                <a:gd name="connsiteY1" fmla="*/ 49225 h 57937"/>
                <a:gd name="connsiteX2" fmla="*/ 6227 w 67300"/>
                <a:gd name="connsiteY2" fmla="*/ 15734 h 57937"/>
                <a:gd name="connsiteX3" fmla="*/ 26279 w 67300"/>
                <a:gd name="connsiteY3" fmla="*/ 947 h 57937"/>
                <a:gd name="connsiteX4" fmla="*/ 62387 w 67300"/>
                <a:gd name="connsiteY4" fmla="*/ 12377 h 57937"/>
                <a:gd name="connsiteX5" fmla="*/ 63426 w 67300"/>
                <a:gd name="connsiteY5" fmla="*/ 13336 h 57937"/>
                <a:gd name="connsiteX6" fmla="*/ 64145 w 67300"/>
                <a:gd name="connsiteY6" fmla="*/ 30282 h 57937"/>
                <a:gd name="connsiteX7" fmla="*/ 47209 w 67300"/>
                <a:gd name="connsiteY7" fmla="*/ 31001 h 57937"/>
                <a:gd name="connsiteX8" fmla="*/ 46010 w 67300"/>
                <a:gd name="connsiteY8" fmla="*/ 29882 h 57937"/>
                <a:gd name="connsiteX9" fmla="*/ 31232 w 67300"/>
                <a:gd name="connsiteY9" fmla="*/ 24447 h 57937"/>
                <a:gd name="connsiteX10" fmla="*/ 26758 w 67300"/>
                <a:gd name="connsiteY10" fmla="*/ 28203 h 57937"/>
                <a:gd name="connsiteX11" fmla="*/ 24361 w 67300"/>
                <a:gd name="connsiteY11" fmla="*/ 42751 h 57937"/>
                <a:gd name="connsiteX12" fmla="*/ 16133 w 67300"/>
                <a:gd name="connsiteY12" fmla="*/ 57538 h 57937"/>
                <a:gd name="connsiteX13" fmla="*/ 12858 w 67300"/>
                <a:gd name="connsiteY13" fmla="*/ 57937 h 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00" h="57937">
                  <a:moveTo>
                    <a:pt x="12858" y="57937"/>
                  </a:moveTo>
                  <a:cubicBezTo>
                    <a:pt x="7665" y="57937"/>
                    <a:pt x="2872" y="54500"/>
                    <a:pt x="1354" y="49225"/>
                  </a:cubicBezTo>
                  <a:cubicBezTo>
                    <a:pt x="-1601" y="38914"/>
                    <a:pt x="396" y="25406"/>
                    <a:pt x="6227" y="15734"/>
                  </a:cubicBezTo>
                  <a:cubicBezTo>
                    <a:pt x="11020" y="7821"/>
                    <a:pt x="17970" y="2706"/>
                    <a:pt x="26279" y="947"/>
                  </a:cubicBezTo>
                  <a:cubicBezTo>
                    <a:pt x="45771" y="-3129"/>
                    <a:pt x="56556" y="6942"/>
                    <a:pt x="62387" y="12377"/>
                  </a:cubicBezTo>
                  <a:lnTo>
                    <a:pt x="63426" y="13336"/>
                  </a:lnTo>
                  <a:cubicBezTo>
                    <a:pt x="68299" y="17812"/>
                    <a:pt x="68618" y="25406"/>
                    <a:pt x="64145" y="30282"/>
                  </a:cubicBezTo>
                  <a:cubicBezTo>
                    <a:pt x="59671" y="35157"/>
                    <a:pt x="52082" y="35477"/>
                    <a:pt x="47209" y="31001"/>
                  </a:cubicBezTo>
                  <a:lnTo>
                    <a:pt x="46010" y="29882"/>
                  </a:lnTo>
                  <a:cubicBezTo>
                    <a:pt x="41377" y="25486"/>
                    <a:pt x="38581" y="22848"/>
                    <a:pt x="31232" y="24447"/>
                  </a:cubicBezTo>
                  <a:cubicBezTo>
                    <a:pt x="30593" y="24607"/>
                    <a:pt x="28675" y="25006"/>
                    <a:pt x="26758" y="28203"/>
                  </a:cubicBezTo>
                  <a:cubicBezTo>
                    <a:pt x="24042" y="32759"/>
                    <a:pt x="23403" y="39314"/>
                    <a:pt x="24361" y="42751"/>
                  </a:cubicBezTo>
                  <a:cubicBezTo>
                    <a:pt x="26199" y="49145"/>
                    <a:pt x="22524" y="55779"/>
                    <a:pt x="16133" y="57538"/>
                  </a:cubicBezTo>
                  <a:cubicBezTo>
                    <a:pt x="15015" y="57778"/>
                    <a:pt x="13976" y="57937"/>
                    <a:pt x="12858" y="57937"/>
                  </a:cubicBezTo>
                  <a:close/>
                </a:path>
              </a:pathLst>
            </a:custGeom>
            <a:solidFill>
              <a:srgbClr val="231F20"/>
            </a:solidFill>
            <a:ln w="7982" cap="flat">
              <a:noFill/>
              <a:prstDash val="solid"/>
              <a:miter/>
            </a:ln>
          </p:spPr>
          <p:txBody>
            <a:bodyPr rtlCol="0" anchor="ctr"/>
            <a:lstStyle/>
            <a:p>
              <a:endParaRPr lang="en-ES"/>
            </a:p>
          </p:txBody>
        </p:sp>
        <p:sp>
          <p:nvSpPr>
            <p:cNvPr id="212" name="Freeform 211">
              <a:extLst>
                <a:ext uri="{FF2B5EF4-FFF2-40B4-BE49-F238E27FC236}">
                  <a16:creationId xmlns:a16="http://schemas.microsoft.com/office/drawing/2014/main" id="{36756FFF-4118-6FDF-05D5-FD06857D3A8B}"/>
                </a:ext>
              </a:extLst>
            </p:cNvPr>
            <p:cNvSpPr/>
            <p:nvPr/>
          </p:nvSpPr>
          <p:spPr>
            <a:xfrm>
              <a:off x="3534610" y="2926867"/>
              <a:ext cx="117271" cy="95892"/>
            </a:xfrm>
            <a:custGeom>
              <a:avLst/>
              <a:gdLst>
                <a:gd name="connsiteX0" fmla="*/ 65191 w 117271"/>
                <a:gd name="connsiteY0" fmla="*/ 95892 h 95892"/>
                <a:gd name="connsiteX1" fmla="*/ 40666 w 117271"/>
                <a:gd name="connsiteY1" fmla="*/ 86301 h 95892"/>
                <a:gd name="connsiteX2" fmla="*/ 13984 w 117271"/>
                <a:gd name="connsiteY2" fmla="*/ 73992 h 95892"/>
                <a:gd name="connsiteX3" fmla="*/ 4 w 117271"/>
                <a:gd name="connsiteY3" fmla="*/ 42419 h 95892"/>
                <a:gd name="connsiteX4" fmla="*/ 11667 w 117271"/>
                <a:gd name="connsiteY4" fmla="*/ 30110 h 95892"/>
                <a:gd name="connsiteX5" fmla="*/ 23969 w 117271"/>
                <a:gd name="connsiteY5" fmla="*/ 41780 h 95892"/>
                <a:gd name="connsiteX6" fmla="*/ 30440 w 117271"/>
                <a:gd name="connsiteY6" fmla="*/ 56487 h 95892"/>
                <a:gd name="connsiteX7" fmla="*/ 45858 w 117271"/>
                <a:gd name="connsiteY7" fmla="*/ 62482 h 95892"/>
                <a:gd name="connsiteX8" fmla="*/ 55924 w 117271"/>
                <a:gd name="connsiteY8" fmla="*/ 67357 h 95892"/>
                <a:gd name="connsiteX9" fmla="*/ 75496 w 117271"/>
                <a:gd name="connsiteY9" fmla="*/ 69036 h 95892"/>
                <a:gd name="connsiteX10" fmla="*/ 81487 w 117271"/>
                <a:gd name="connsiteY10" fmla="*/ 62881 h 95892"/>
                <a:gd name="connsiteX11" fmla="*/ 83644 w 117271"/>
                <a:gd name="connsiteY11" fmla="*/ 50652 h 95892"/>
                <a:gd name="connsiteX12" fmla="*/ 89316 w 117271"/>
                <a:gd name="connsiteY12" fmla="*/ 17481 h 95892"/>
                <a:gd name="connsiteX13" fmla="*/ 94509 w 117271"/>
                <a:gd name="connsiteY13" fmla="*/ 1335 h 95892"/>
                <a:gd name="connsiteX14" fmla="*/ 110646 w 117271"/>
                <a:gd name="connsiteY14" fmla="*/ 6531 h 95892"/>
                <a:gd name="connsiteX15" fmla="*/ 105453 w 117271"/>
                <a:gd name="connsiteY15" fmla="*/ 61842 h 95892"/>
                <a:gd name="connsiteX16" fmla="*/ 86999 w 117271"/>
                <a:gd name="connsiteY16" fmla="*/ 90057 h 95892"/>
                <a:gd name="connsiteX17" fmla="*/ 65191 w 117271"/>
                <a:gd name="connsiteY17" fmla="*/ 95892 h 9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71" h="95892">
                  <a:moveTo>
                    <a:pt x="65191" y="95892"/>
                  </a:moveTo>
                  <a:cubicBezTo>
                    <a:pt x="56483" y="95892"/>
                    <a:pt x="47695" y="93095"/>
                    <a:pt x="40666" y="86301"/>
                  </a:cubicBezTo>
                  <a:cubicBezTo>
                    <a:pt x="30840" y="85262"/>
                    <a:pt x="21333" y="80946"/>
                    <a:pt x="13984" y="73992"/>
                  </a:cubicBezTo>
                  <a:cubicBezTo>
                    <a:pt x="5196" y="65759"/>
                    <a:pt x="243" y="54489"/>
                    <a:pt x="4" y="42419"/>
                  </a:cubicBezTo>
                  <a:cubicBezTo>
                    <a:pt x="-156" y="35785"/>
                    <a:pt x="5116" y="30270"/>
                    <a:pt x="11667" y="30110"/>
                  </a:cubicBezTo>
                  <a:cubicBezTo>
                    <a:pt x="18457" y="30110"/>
                    <a:pt x="23810" y="35306"/>
                    <a:pt x="23969" y="41780"/>
                  </a:cubicBezTo>
                  <a:cubicBezTo>
                    <a:pt x="24129" y="49053"/>
                    <a:pt x="27564" y="53769"/>
                    <a:pt x="30440" y="56487"/>
                  </a:cubicBezTo>
                  <a:cubicBezTo>
                    <a:pt x="34594" y="60403"/>
                    <a:pt x="40346" y="62561"/>
                    <a:pt x="45858" y="62482"/>
                  </a:cubicBezTo>
                  <a:cubicBezTo>
                    <a:pt x="49693" y="62322"/>
                    <a:pt x="53607" y="64160"/>
                    <a:pt x="55924" y="67357"/>
                  </a:cubicBezTo>
                  <a:cubicBezTo>
                    <a:pt x="61117" y="74391"/>
                    <a:pt x="71022" y="71514"/>
                    <a:pt x="75496" y="69036"/>
                  </a:cubicBezTo>
                  <a:cubicBezTo>
                    <a:pt x="80289" y="66398"/>
                    <a:pt x="81727" y="63361"/>
                    <a:pt x="81487" y="62881"/>
                  </a:cubicBezTo>
                  <a:cubicBezTo>
                    <a:pt x="79890" y="58725"/>
                    <a:pt x="80688" y="54009"/>
                    <a:pt x="83644" y="50652"/>
                  </a:cubicBezTo>
                  <a:cubicBezTo>
                    <a:pt x="95787" y="36824"/>
                    <a:pt x="95068" y="28671"/>
                    <a:pt x="89316" y="17481"/>
                  </a:cubicBezTo>
                  <a:cubicBezTo>
                    <a:pt x="86281" y="11566"/>
                    <a:pt x="88597" y="4372"/>
                    <a:pt x="94509" y="1335"/>
                  </a:cubicBezTo>
                  <a:cubicBezTo>
                    <a:pt x="100420" y="-1702"/>
                    <a:pt x="107610" y="616"/>
                    <a:pt x="110646" y="6531"/>
                  </a:cubicBezTo>
                  <a:cubicBezTo>
                    <a:pt x="120871" y="26513"/>
                    <a:pt x="119353" y="43778"/>
                    <a:pt x="105453" y="61842"/>
                  </a:cubicBezTo>
                  <a:cubicBezTo>
                    <a:pt x="106012" y="72633"/>
                    <a:pt x="99222" y="83343"/>
                    <a:pt x="86999" y="90057"/>
                  </a:cubicBezTo>
                  <a:cubicBezTo>
                    <a:pt x="80688" y="93654"/>
                    <a:pt x="72939" y="95892"/>
                    <a:pt x="65191" y="95892"/>
                  </a:cubicBezTo>
                  <a:close/>
                </a:path>
              </a:pathLst>
            </a:custGeom>
            <a:solidFill>
              <a:srgbClr val="231F20"/>
            </a:solidFill>
            <a:ln w="7982" cap="flat">
              <a:noFill/>
              <a:prstDash val="solid"/>
              <a:miter/>
            </a:ln>
          </p:spPr>
          <p:txBody>
            <a:bodyPr rtlCol="0" anchor="ctr"/>
            <a:lstStyle/>
            <a:p>
              <a:endParaRPr lang="en-ES"/>
            </a:p>
          </p:txBody>
        </p:sp>
        <p:sp>
          <p:nvSpPr>
            <p:cNvPr id="213" name="Freeform 212">
              <a:extLst>
                <a:ext uri="{FF2B5EF4-FFF2-40B4-BE49-F238E27FC236}">
                  <a16:creationId xmlns:a16="http://schemas.microsoft.com/office/drawing/2014/main" id="{E02DD6AC-7711-E5E0-731D-F0D89660E097}"/>
                </a:ext>
              </a:extLst>
            </p:cNvPr>
            <p:cNvSpPr/>
            <p:nvPr/>
          </p:nvSpPr>
          <p:spPr>
            <a:xfrm>
              <a:off x="3534128" y="2913731"/>
              <a:ext cx="112779" cy="66505"/>
            </a:xfrm>
            <a:custGeom>
              <a:avLst/>
              <a:gdLst>
                <a:gd name="connsiteX0" fmla="*/ 11989 w 112779"/>
                <a:gd name="connsiteY0" fmla="*/ 66505 h 66505"/>
                <a:gd name="connsiteX1" fmla="*/ 5438 w 112779"/>
                <a:gd name="connsiteY1" fmla="*/ 64587 h 66505"/>
                <a:gd name="connsiteX2" fmla="*/ 1923 w 112779"/>
                <a:gd name="connsiteY2" fmla="*/ 47961 h 66505"/>
                <a:gd name="connsiteX3" fmla="*/ 14226 w 112779"/>
                <a:gd name="connsiteY3" fmla="*/ 18387 h 66505"/>
                <a:gd name="connsiteX4" fmla="*/ 12868 w 112779"/>
                <a:gd name="connsiteY4" fmla="*/ 11194 h 66505"/>
                <a:gd name="connsiteX5" fmla="*/ 48816 w 112779"/>
                <a:gd name="connsiteY5" fmla="*/ 323 h 66505"/>
                <a:gd name="connsiteX6" fmla="*/ 107053 w 112779"/>
                <a:gd name="connsiteY6" fmla="*/ 16949 h 66505"/>
                <a:gd name="connsiteX7" fmla="*/ 110968 w 112779"/>
                <a:gd name="connsiteY7" fmla="*/ 33414 h 66505"/>
                <a:gd name="connsiteX8" fmla="*/ 94511 w 112779"/>
                <a:gd name="connsiteY8" fmla="*/ 37411 h 66505"/>
                <a:gd name="connsiteX9" fmla="*/ 48017 w 112779"/>
                <a:gd name="connsiteY9" fmla="*/ 24302 h 66505"/>
                <a:gd name="connsiteX10" fmla="*/ 37712 w 112779"/>
                <a:gd name="connsiteY10" fmla="*/ 24062 h 66505"/>
                <a:gd name="connsiteX11" fmla="*/ 21975 w 112779"/>
                <a:gd name="connsiteY11" fmla="*/ 60990 h 66505"/>
                <a:gd name="connsiteX12" fmla="*/ 11989 w 112779"/>
                <a:gd name="connsiteY12" fmla="*/ 66505 h 6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79" h="66505">
                  <a:moveTo>
                    <a:pt x="11989" y="66505"/>
                  </a:moveTo>
                  <a:cubicBezTo>
                    <a:pt x="9752" y="66505"/>
                    <a:pt x="7515" y="65866"/>
                    <a:pt x="5438" y="64587"/>
                  </a:cubicBezTo>
                  <a:cubicBezTo>
                    <a:pt x="-74" y="60990"/>
                    <a:pt x="-1672" y="53556"/>
                    <a:pt x="1923" y="47961"/>
                  </a:cubicBezTo>
                  <a:cubicBezTo>
                    <a:pt x="12548" y="31656"/>
                    <a:pt x="14066" y="22144"/>
                    <a:pt x="14226" y="18387"/>
                  </a:cubicBezTo>
                  <a:cubicBezTo>
                    <a:pt x="13027" y="16069"/>
                    <a:pt x="12548" y="13511"/>
                    <a:pt x="12868" y="11194"/>
                  </a:cubicBezTo>
                  <a:cubicBezTo>
                    <a:pt x="14386" y="-716"/>
                    <a:pt x="23013" y="-476"/>
                    <a:pt x="48816" y="323"/>
                  </a:cubicBezTo>
                  <a:cubicBezTo>
                    <a:pt x="81250" y="1282"/>
                    <a:pt x="106015" y="16309"/>
                    <a:pt x="107053" y="16949"/>
                  </a:cubicBezTo>
                  <a:cubicBezTo>
                    <a:pt x="112725" y="20385"/>
                    <a:pt x="114483" y="27819"/>
                    <a:pt x="110968" y="33414"/>
                  </a:cubicBezTo>
                  <a:cubicBezTo>
                    <a:pt x="107533" y="39089"/>
                    <a:pt x="100183" y="40848"/>
                    <a:pt x="94511" y="37411"/>
                  </a:cubicBezTo>
                  <a:cubicBezTo>
                    <a:pt x="93952" y="37091"/>
                    <a:pt x="73741" y="25101"/>
                    <a:pt x="48017" y="24302"/>
                  </a:cubicBezTo>
                  <a:cubicBezTo>
                    <a:pt x="43784" y="24142"/>
                    <a:pt x="40348" y="24142"/>
                    <a:pt x="37712" y="24062"/>
                  </a:cubicBezTo>
                  <a:cubicBezTo>
                    <a:pt x="36434" y="32695"/>
                    <a:pt x="32440" y="44924"/>
                    <a:pt x="21975" y="60990"/>
                  </a:cubicBezTo>
                  <a:cubicBezTo>
                    <a:pt x="19738" y="64587"/>
                    <a:pt x="15903" y="66505"/>
                    <a:pt x="11989" y="66505"/>
                  </a:cubicBezTo>
                  <a:close/>
                </a:path>
              </a:pathLst>
            </a:custGeom>
            <a:solidFill>
              <a:srgbClr val="231F20"/>
            </a:solidFill>
            <a:ln w="7982" cap="flat">
              <a:noFill/>
              <a:prstDash val="solid"/>
              <a:miter/>
            </a:ln>
          </p:spPr>
          <p:txBody>
            <a:bodyPr rtlCol="0" anchor="ctr"/>
            <a:lstStyle/>
            <a:p>
              <a:endParaRPr lang="en-ES"/>
            </a:p>
          </p:txBody>
        </p:sp>
        <p:sp>
          <p:nvSpPr>
            <p:cNvPr id="214" name="Freeform 213">
              <a:extLst>
                <a:ext uri="{FF2B5EF4-FFF2-40B4-BE49-F238E27FC236}">
                  <a16:creationId xmlns:a16="http://schemas.microsoft.com/office/drawing/2014/main" id="{F2519CAD-6B85-FF7F-B54E-75DA87CA6144}"/>
                </a:ext>
              </a:extLst>
            </p:cNvPr>
            <p:cNvSpPr/>
            <p:nvPr/>
          </p:nvSpPr>
          <p:spPr>
            <a:xfrm>
              <a:off x="3505456" y="2856305"/>
              <a:ext cx="153979" cy="144474"/>
            </a:xfrm>
            <a:custGeom>
              <a:avLst/>
              <a:gdLst>
                <a:gd name="connsiteX0" fmla="*/ 41620 w 153979"/>
                <a:gd name="connsiteY0" fmla="*/ 144474 h 144474"/>
                <a:gd name="connsiteX1" fmla="*/ 36347 w 153979"/>
                <a:gd name="connsiteY1" fmla="*/ 143275 h 144474"/>
                <a:gd name="connsiteX2" fmla="*/ 3834 w 153979"/>
                <a:gd name="connsiteY2" fmla="*/ 96036 h 144474"/>
                <a:gd name="connsiteX3" fmla="*/ 3355 w 153979"/>
                <a:gd name="connsiteY3" fmla="*/ 94438 h 144474"/>
                <a:gd name="connsiteX4" fmla="*/ 6710 w 153979"/>
                <a:gd name="connsiteY4" fmla="*/ 41844 h 144474"/>
                <a:gd name="connsiteX5" fmla="*/ 53443 w 153979"/>
                <a:gd name="connsiteY5" fmla="*/ 5715 h 144474"/>
                <a:gd name="connsiteX6" fmla="*/ 144833 w 153979"/>
                <a:gd name="connsiteY6" fmla="*/ 45601 h 144474"/>
                <a:gd name="connsiteX7" fmla="*/ 148667 w 153979"/>
                <a:gd name="connsiteY7" fmla="*/ 104989 h 144474"/>
                <a:gd name="connsiteX8" fmla="*/ 132610 w 153979"/>
                <a:gd name="connsiteY8" fmla="*/ 110424 h 144474"/>
                <a:gd name="connsiteX9" fmla="*/ 127178 w 153979"/>
                <a:gd name="connsiteY9" fmla="*/ 94358 h 144474"/>
                <a:gd name="connsiteX10" fmla="*/ 123423 w 153979"/>
                <a:gd name="connsiteY10" fmla="*/ 56471 h 144474"/>
                <a:gd name="connsiteX11" fmla="*/ 122465 w 153979"/>
                <a:gd name="connsiteY11" fmla="*/ 54313 h 144474"/>
                <a:gd name="connsiteX12" fmla="*/ 60153 w 153979"/>
                <a:gd name="connsiteY12" fmla="*/ 28655 h 144474"/>
                <a:gd name="connsiteX13" fmla="*/ 28119 w 153979"/>
                <a:gd name="connsiteY13" fmla="*/ 52475 h 144474"/>
                <a:gd name="connsiteX14" fmla="*/ 26282 w 153979"/>
                <a:gd name="connsiteY14" fmla="*/ 87564 h 144474"/>
                <a:gd name="connsiteX15" fmla="*/ 26761 w 153979"/>
                <a:gd name="connsiteY15" fmla="*/ 89162 h 144474"/>
                <a:gd name="connsiteX16" fmla="*/ 46813 w 153979"/>
                <a:gd name="connsiteY16" fmla="*/ 121614 h 144474"/>
                <a:gd name="connsiteX17" fmla="*/ 52245 w 153979"/>
                <a:gd name="connsiteY17" fmla="*/ 137680 h 144474"/>
                <a:gd name="connsiteX18" fmla="*/ 41620 w 153979"/>
                <a:gd name="connsiteY18" fmla="*/ 144474 h 1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979" h="144474">
                  <a:moveTo>
                    <a:pt x="41620" y="144474"/>
                  </a:moveTo>
                  <a:cubicBezTo>
                    <a:pt x="39862" y="144474"/>
                    <a:pt x="38025" y="144075"/>
                    <a:pt x="36347" y="143275"/>
                  </a:cubicBezTo>
                  <a:cubicBezTo>
                    <a:pt x="14539" y="132565"/>
                    <a:pt x="8387" y="111383"/>
                    <a:pt x="3834" y="96036"/>
                  </a:cubicBezTo>
                  <a:lnTo>
                    <a:pt x="3355" y="94438"/>
                  </a:lnTo>
                  <a:cubicBezTo>
                    <a:pt x="-2078" y="75814"/>
                    <a:pt x="-879" y="57190"/>
                    <a:pt x="6710" y="41844"/>
                  </a:cubicBezTo>
                  <a:cubicBezTo>
                    <a:pt x="15257" y="24659"/>
                    <a:pt x="31474" y="12190"/>
                    <a:pt x="53443" y="5715"/>
                  </a:cubicBezTo>
                  <a:cubicBezTo>
                    <a:pt x="115115" y="-12349"/>
                    <a:pt x="134368" y="15547"/>
                    <a:pt x="144833" y="45601"/>
                  </a:cubicBezTo>
                  <a:cubicBezTo>
                    <a:pt x="148028" y="51675"/>
                    <a:pt x="161209" y="79411"/>
                    <a:pt x="148667" y="104989"/>
                  </a:cubicBezTo>
                  <a:cubicBezTo>
                    <a:pt x="145711" y="110903"/>
                    <a:pt x="138601" y="113381"/>
                    <a:pt x="132610" y="110424"/>
                  </a:cubicBezTo>
                  <a:cubicBezTo>
                    <a:pt x="126699" y="107466"/>
                    <a:pt x="124222" y="100353"/>
                    <a:pt x="127178" y="94358"/>
                  </a:cubicBezTo>
                  <a:cubicBezTo>
                    <a:pt x="135326" y="77812"/>
                    <a:pt x="123583" y="56631"/>
                    <a:pt x="123423" y="56471"/>
                  </a:cubicBezTo>
                  <a:cubicBezTo>
                    <a:pt x="123024" y="55752"/>
                    <a:pt x="122704" y="55032"/>
                    <a:pt x="122465" y="54313"/>
                  </a:cubicBezTo>
                  <a:cubicBezTo>
                    <a:pt x="114476" y="30973"/>
                    <a:pt x="105369" y="15387"/>
                    <a:pt x="60153" y="28655"/>
                  </a:cubicBezTo>
                  <a:cubicBezTo>
                    <a:pt x="44496" y="33211"/>
                    <a:pt x="33711" y="41284"/>
                    <a:pt x="28119" y="52475"/>
                  </a:cubicBezTo>
                  <a:cubicBezTo>
                    <a:pt x="23166" y="62466"/>
                    <a:pt x="22527" y="74615"/>
                    <a:pt x="26282" y="87564"/>
                  </a:cubicBezTo>
                  <a:lnTo>
                    <a:pt x="26761" y="89162"/>
                  </a:lnTo>
                  <a:cubicBezTo>
                    <a:pt x="30755" y="102751"/>
                    <a:pt x="34510" y="115539"/>
                    <a:pt x="46813" y="121614"/>
                  </a:cubicBezTo>
                  <a:cubicBezTo>
                    <a:pt x="52724" y="124572"/>
                    <a:pt x="55200" y="131685"/>
                    <a:pt x="52245" y="137680"/>
                  </a:cubicBezTo>
                  <a:cubicBezTo>
                    <a:pt x="50328" y="141996"/>
                    <a:pt x="46014" y="144474"/>
                    <a:pt x="41620" y="144474"/>
                  </a:cubicBezTo>
                  <a:close/>
                </a:path>
              </a:pathLst>
            </a:custGeom>
            <a:solidFill>
              <a:srgbClr val="231F20"/>
            </a:solidFill>
            <a:ln w="7982" cap="flat">
              <a:noFill/>
              <a:prstDash val="solid"/>
              <a:miter/>
            </a:ln>
          </p:spPr>
          <p:txBody>
            <a:bodyPr rtlCol="0" anchor="ctr"/>
            <a:lstStyle/>
            <a:p>
              <a:endParaRPr lang="en-ES"/>
            </a:p>
          </p:txBody>
        </p:sp>
        <p:sp>
          <p:nvSpPr>
            <p:cNvPr id="215" name="Freeform 214">
              <a:extLst>
                <a:ext uri="{FF2B5EF4-FFF2-40B4-BE49-F238E27FC236}">
                  <a16:creationId xmlns:a16="http://schemas.microsoft.com/office/drawing/2014/main" id="{87BBBB16-FF71-E652-F32B-B7B7B6D9E85F}"/>
                </a:ext>
              </a:extLst>
            </p:cNvPr>
            <p:cNvSpPr/>
            <p:nvPr/>
          </p:nvSpPr>
          <p:spPr>
            <a:xfrm>
              <a:off x="3475897" y="3018789"/>
              <a:ext cx="148340" cy="281008"/>
            </a:xfrm>
            <a:custGeom>
              <a:avLst/>
              <a:gdLst>
                <a:gd name="connsiteX0" fmla="*/ 113039 w 148340"/>
                <a:gd name="connsiteY0" fmla="*/ 281009 h 281008"/>
                <a:gd name="connsiteX1" fmla="*/ 108885 w 148340"/>
                <a:gd name="connsiteY1" fmla="*/ 280689 h 281008"/>
                <a:gd name="connsiteX2" fmla="*/ 89153 w 148340"/>
                <a:gd name="connsiteY2" fmla="*/ 265183 h 281008"/>
                <a:gd name="connsiteX3" fmla="*/ 69661 w 148340"/>
                <a:gd name="connsiteY3" fmla="*/ 245200 h 281008"/>
                <a:gd name="connsiteX4" fmla="*/ 0 w 148340"/>
                <a:gd name="connsiteY4" fmla="*/ 139932 h 281008"/>
                <a:gd name="connsiteX5" fmla="*/ 69740 w 148340"/>
                <a:gd name="connsiteY5" fmla="*/ 1733 h 281008"/>
                <a:gd name="connsiteX6" fmla="*/ 86197 w 148340"/>
                <a:gd name="connsiteY6" fmla="*/ 5809 h 281008"/>
                <a:gd name="connsiteX7" fmla="*/ 82123 w 148340"/>
                <a:gd name="connsiteY7" fmla="*/ 22275 h 281008"/>
                <a:gd name="connsiteX8" fmla="*/ 24046 w 148340"/>
                <a:gd name="connsiteY8" fmla="*/ 139852 h 281008"/>
                <a:gd name="connsiteX9" fmla="*/ 86277 w 148340"/>
                <a:gd name="connsiteY9" fmla="*/ 227695 h 281008"/>
                <a:gd name="connsiteX10" fmla="*/ 110642 w 148340"/>
                <a:gd name="connsiteY10" fmla="*/ 254392 h 281008"/>
                <a:gd name="connsiteX11" fmla="*/ 112719 w 148340"/>
                <a:gd name="connsiteY11" fmla="*/ 256949 h 281008"/>
                <a:gd name="connsiteX12" fmla="*/ 123344 w 148340"/>
                <a:gd name="connsiteY12" fmla="*/ 251274 h 281008"/>
                <a:gd name="connsiteX13" fmla="*/ 124303 w 148340"/>
                <a:gd name="connsiteY13" fmla="*/ 249196 h 281008"/>
                <a:gd name="connsiteX14" fmla="*/ 108645 w 148340"/>
                <a:gd name="connsiteY14" fmla="*/ 229374 h 281008"/>
                <a:gd name="connsiteX15" fmla="*/ 107127 w 148340"/>
                <a:gd name="connsiteY15" fmla="*/ 228015 h 281008"/>
                <a:gd name="connsiteX16" fmla="*/ 57198 w 148340"/>
                <a:gd name="connsiteY16" fmla="*/ 153200 h 281008"/>
                <a:gd name="connsiteX17" fmla="*/ 77330 w 148340"/>
                <a:gd name="connsiteY17" fmla="*/ 74229 h 281008"/>
                <a:gd name="connsiteX18" fmla="*/ 87395 w 148340"/>
                <a:gd name="connsiteY18" fmla="*/ 67915 h 281008"/>
                <a:gd name="connsiteX19" fmla="*/ 97940 w 148340"/>
                <a:gd name="connsiteY19" fmla="*/ 73350 h 281008"/>
                <a:gd name="connsiteX20" fmla="*/ 143795 w 148340"/>
                <a:gd name="connsiteY20" fmla="*/ 179737 h 281008"/>
                <a:gd name="connsiteX21" fmla="*/ 131812 w 148340"/>
                <a:gd name="connsiteY21" fmla="*/ 191727 h 281008"/>
                <a:gd name="connsiteX22" fmla="*/ 119829 w 148340"/>
                <a:gd name="connsiteY22" fmla="*/ 179737 h 281008"/>
                <a:gd name="connsiteX23" fmla="*/ 89073 w 148340"/>
                <a:gd name="connsiteY23" fmla="*/ 104843 h 281008"/>
                <a:gd name="connsiteX24" fmla="*/ 78688 w 148340"/>
                <a:gd name="connsiteY24" fmla="*/ 142490 h 281008"/>
                <a:gd name="connsiteX25" fmla="*/ 123983 w 148340"/>
                <a:gd name="connsiteY25" fmla="*/ 210750 h 281008"/>
                <a:gd name="connsiteX26" fmla="*/ 148268 w 148340"/>
                <a:gd name="connsiteY26" fmla="*/ 247358 h 281008"/>
                <a:gd name="connsiteX27" fmla="*/ 140360 w 148340"/>
                <a:gd name="connsiteY27" fmla="*/ 268060 h 281008"/>
                <a:gd name="connsiteX28" fmla="*/ 113039 w 148340"/>
                <a:gd name="connsiteY28" fmla="*/ 281009 h 28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340" h="281008">
                  <a:moveTo>
                    <a:pt x="113039" y="281009"/>
                  </a:moveTo>
                  <a:cubicBezTo>
                    <a:pt x="111680" y="281009"/>
                    <a:pt x="110243" y="280929"/>
                    <a:pt x="108885" y="280689"/>
                  </a:cubicBezTo>
                  <a:cubicBezTo>
                    <a:pt x="102973" y="279729"/>
                    <a:pt x="94745" y="276292"/>
                    <a:pt x="89153" y="265183"/>
                  </a:cubicBezTo>
                  <a:cubicBezTo>
                    <a:pt x="87475" y="262145"/>
                    <a:pt x="77649" y="252713"/>
                    <a:pt x="69661" y="245200"/>
                  </a:cubicBezTo>
                  <a:cubicBezTo>
                    <a:pt x="41940" y="218823"/>
                    <a:pt x="0" y="178938"/>
                    <a:pt x="0" y="139932"/>
                  </a:cubicBezTo>
                  <a:cubicBezTo>
                    <a:pt x="0" y="83262"/>
                    <a:pt x="28679" y="26431"/>
                    <a:pt x="69740" y="1733"/>
                  </a:cubicBezTo>
                  <a:cubicBezTo>
                    <a:pt x="75412" y="-1704"/>
                    <a:pt x="82762" y="134"/>
                    <a:pt x="86197" y="5809"/>
                  </a:cubicBezTo>
                  <a:cubicBezTo>
                    <a:pt x="89632" y="11484"/>
                    <a:pt x="87795" y="18838"/>
                    <a:pt x="82123" y="22275"/>
                  </a:cubicBezTo>
                  <a:cubicBezTo>
                    <a:pt x="48491" y="42497"/>
                    <a:pt x="24046" y="91974"/>
                    <a:pt x="24046" y="139852"/>
                  </a:cubicBezTo>
                  <a:cubicBezTo>
                    <a:pt x="24046" y="168547"/>
                    <a:pt x="63030" y="205554"/>
                    <a:pt x="86277" y="227695"/>
                  </a:cubicBezTo>
                  <a:cubicBezTo>
                    <a:pt x="100097" y="240883"/>
                    <a:pt x="107526" y="248077"/>
                    <a:pt x="110642" y="254392"/>
                  </a:cubicBezTo>
                  <a:cubicBezTo>
                    <a:pt x="111201" y="255591"/>
                    <a:pt x="112080" y="256869"/>
                    <a:pt x="112719" y="256949"/>
                  </a:cubicBezTo>
                  <a:cubicBezTo>
                    <a:pt x="114956" y="257349"/>
                    <a:pt x="119589" y="255111"/>
                    <a:pt x="123344" y="251274"/>
                  </a:cubicBezTo>
                  <a:cubicBezTo>
                    <a:pt x="124382" y="250236"/>
                    <a:pt x="124303" y="249756"/>
                    <a:pt x="124303" y="249196"/>
                  </a:cubicBezTo>
                  <a:cubicBezTo>
                    <a:pt x="123903" y="243681"/>
                    <a:pt x="114796" y="234010"/>
                    <a:pt x="108645" y="229374"/>
                  </a:cubicBezTo>
                  <a:cubicBezTo>
                    <a:pt x="108086" y="228974"/>
                    <a:pt x="107606" y="228494"/>
                    <a:pt x="107127" y="228015"/>
                  </a:cubicBezTo>
                  <a:cubicBezTo>
                    <a:pt x="106009" y="226896"/>
                    <a:pt x="80285" y="199480"/>
                    <a:pt x="57198" y="153200"/>
                  </a:cubicBezTo>
                  <a:cubicBezTo>
                    <a:pt x="47452" y="133777"/>
                    <a:pt x="68063" y="91494"/>
                    <a:pt x="77330" y="74229"/>
                  </a:cubicBezTo>
                  <a:cubicBezTo>
                    <a:pt x="79327" y="70473"/>
                    <a:pt x="83161" y="68075"/>
                    <a:pt x="87395" y="67915"/>
                  </a:cubicBezTo>
                  <a:cubicBezTo>
                    <a:pt x="91869" y="67675"/>
                    <a:pt x="95624" y="69833"/>
                    <a:pt x="97940" y="73350"/>
                  </a:cubicBezTo>
                  <a:cubicBezTo>
                    <a:pt x="102653" y="80624"/>
                    <a:pt x="143795" y="145287"/>
                    <a:pt x="143795" y="179737"/>
                  </a:cubicBezTo>
                  <a:cubicBezTo>
                    <a:pt x="143795" y="186371"/>
                    <a:pt x="138442" y="191727"/>
                    <a:pt x="131812" y="191727"/>
                  </a:cubicBezTo>
                  <a:cubicBezTo>
                    <a:pt x="125181" y="191727"/>
                    <a:pt x="119829" y="186371"/>
                    <a:pt x="119829" y="179737"/>
                  </a:cubicBezTo>
                  <a:cubicBezTo>
                    <a:pt x="119829" y="163431"/>
                    <a:pt x="103852" y="130420"/>
                    <a:pt x="89073" y="104843"/>
                  </a:cubicBezTo>
                  <a:cubicBezTo>
                    <a:pt x="81564" y="122107"/>
                    <a:pt x="77010" y="137854"/>
                    <a:pt x="78688" y="142490"/>
                  </a:cubicBezTo>
                  <a:cubicBezTo>
                    <a:pt x="98180" y="181575"/>
                    <a:pt x="120148" y="206514"/>
                    <a:pt x="123983" y="210750"/>
                  </a:cubicBezTo>
                  <a:cubicBezTo>
                    <a:pt x="129415" y="214986"/>
                    <a:pt x="146990" y="230013"/>
                    <a:pt x="148268" y="247358"/>
                  </a:cubicBezTo>
                  <a:cubicBezTo>
                    <a:pt x="148828" y="255191"/>
                    <a:pt x="146111" y="262385"/>
                    <a:pt x="140360" y="268060"/>
                  </a:cubicBezTo>
                  <a:cubicBezTo>
                    <a:pt x="133809" y="274694"/>
                    <a:pt x="123663" y="281009"/>
                    <a:pt x="113039" y="281009"/>
                  </a:cubicBezTo>
                  <a:close/>
                </a:path>
              </a:pathLst>
            </a:custGeom>
            <a:solidFill>
              <a:srgbClr val="231F20"/>
            </a:solidFill>
            <a:ln w="7982" cap="flat">
              <a:noFill/>
              <a:prstDash val="solid"/>
              <a:miter/>
            </a:ln>
          </p:spPr>
          <p:txBody>
            <a:bodyPr rtlCol="0" anchor="ctr"/>
            <a:lstStyle/>
            <a:p>
              <a:endParaRPr lang="en-ES"/>
            </a:p>
          </p:txBody>
        </p:sp>
        <p:sp>
          <p:nvSpPr>
            <p:cNvPr id="216" name="Freeform 215">
              <a:extLst>
                <a:ext uri="{FF2B5EF4-FFF2-40B4-BE49-F238E27FC236}">
                  <a16:creationId xmlns:a16="http://schemas.microsoft.com/office/drawing/2014/main" id="{DB4C76FF-9042-E9B6-64F6-06847518F78F}"/>
                </a:ext>
              </a:extLst>
            </p:cNvPr>
            <p:cNvSpPr/>
            <p:nvPr/>
          </p:nvSpPr>
          <p:spPr>
            <a:xfrm>
              <a:off x="3585170" y="2708075"/>
              <a:ext cx="210270" cy="558550"/>
            </a:xfrm>
            <a:custGeom>
              <a:avLst/>
              <a:gdLst>
                <a:gd name="connsiteX0" fmla="*/ 70470 w 210270"/>
                <a:gd name="connsiteY0" fmla="*/ 558551 h 558550"/>
                <a:gd name="connsiteX1" fmla="*/ 58567 w 210270"/>
                <a:gd name="connsiteY1" fmla="*/ 548080 h 558550"/>
                <a:gd name="connsiteX2" fmla="*/ 68953 w 210270"/>
                <a:gd name="connsiteY2" fmla="*/ 534732 h 558550"/>
                <a:gd name="connsiteX3" fmla="*/ 185906 w 210270"/>
                <a:gd name="connsiteY3" fmla="*/ 510833 h 558550"/>
                <a:gd name="connsiteX4" fmla="*/ 131104 w 210270"/>
                <a:gd name="connsiteY4" fmla="*/ 342980 h 558550"/>
                <a:gd name="connsiteX5" fmla="*/ 130465 w 210270"/>
                <a:gd name="connsiteY5" fmla="*/ 337145 h 558550"/>
                <a:gd name="connsiteX6" fmla="*/ 146362 w 210270"/>
                <a:gd name="connsiteY6" fmla="*/ 170970 h 558550"/>
                <a:gd name="connsiteX7" fmla="*/ 59766 w 210270"/>
                <a:gd name="connsiteY7" fmla="*/ 41164 h 558550"/>
                <a:gd name="connsiteX8" fmla="*/ 54014 w 210270"/>
                <a:gd name="connsiteY8" fmla="*/ 35569 h 558550"/>
                <a:gd name="connsiteX9" fmla="*/ 35640 w 210270"/>
                <a:gd name="connsiteY9" fmla="*/ 23979 h 558550"/>
                <a:gd name="connsiteX10" fmla="*/ 24536 w 210270"/>
                <a:gd name="connsiteY10" fmla="*/ 33730 h 558550"/>
                <a:gd name="connsiteX11" fmla="*/ 30527 w 210270"/>
                <a:gd name="connsiteY11" fmla="*/ 49876 h 558550"/>
                <a:gd name="connsiteX12" fmla="*/ 104901 w 210270"/>
                <a:gd name="connsiteY12" fmla="*/ 133003 h 558550"/>
                <a:gd name="connsiteX13" fmla="*/ 106339 w 210270"/>
                <a:gd name="connsiteY13" fmla="*/ 276398 h 558550"/>
                <a:gd name="connsiteX14" fmla="*/ 92918 w 210270"/>
                <a:gd name="connsiteY14" fmla="*/ 286789 h 558550"/>
                <a:gd name="connsiteX15" fmla="*/ 82533 w 210270"/>
                <a:gd name="connsiteY15" fmla="*/ 273361 h 558550"/>
                <a:gd name="connsiteX16" fmla="*/ 83971 w 210270"/>
                <a:gd name="connsiteY16" fmla="*/ 144993 h 558550"/>
                <a:gd name="connsiteX17" fmla="*/ 16308 w 210270"/>
                <a:gd name="connsiteY17" fmla="*/ 69379 h 558550"/>
                <a:gd name="connsiteX18" fmla="*/ 13592 w 210270"/>
                <a:gd name="connsiteY18" fmla="*/ 67141 h 558550"/>
                <a:gd name="connsiteX19" fmla="*/ 4565 w 210270"/>
                <a:gd name="connsiteY19" fmla="*/ 20462 h 558550"/>
                <a:gd name="connsiteX20" fmla="*/ 33244 w 210270"/>
                <a:gd name="connsiteY20" fmla="*/ 160 h 558550"/>
                <a:gd name="connsiteX21" fmla="*/ 70950 w 210270"/>
                <a:gd name="connsiteY21" fmla="*/ 18623 h 558550"/>
                <a:gd name="connsiteX22" fmla="*/ 76382 w 210270"/>
                <a:gd name="connsiteY22" fmla="*/ 23979 h 558550"/>
                <a:gd name="connsiteX23" fmla="*/ 170328 w 210270"/>
                <a:gd name="connsiteY23" fmla="*/ 170970 h 558550"/>
                <a:gd name="connsiteX24" fmla="*/ 154670 w 210270"/>
                <a:gd name="connsiteY24" fmla="*/ 337544 h 558550"/>
                <a:gd name="connsiteX25" fmla="*/ 210271 w 210270"/>
                <a:gd name="connsiteY25" fmla="*/ 514669 h 558550"/>
                <a:gd name="connsiteX26" fmla="*/ 71988 w 210270"/>
                <a:gd name="connsiteY26" fmla="*/ 558551 h 558550"/>
                <a:gd name="connsiteX27" fmla="*/ 70470 w 210270"/>
                <a:gd name="connsiteY27" fmla="*/ 558551 h 5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270" h="558550">
                  <a:moveTo>
                    <a:pt x="70470" y="558551"/>
                  </a:moveTo>
                  <a:cubicBezTo>
                    <a:pt x="64479" y="558551"/>
                    <a:pt x="59366" y="554155"/>
                    <a:pt x="58567" y="548080"/>
                  </a:cubicBezTo>
                  <a:cubicBezTo>
                    <a:pt x="57769" y="541526"/>
                    <a:pt x="62402" y="535531"/>
                    <a:pt x="68953" y="534732"/>
                  </a:cubicBezTo>
                  <a:cubicBezTo>
                    <a:pt x="116325" y="528817"/>
                    <a:pt x="171846" y="518346"/>
                    <a:pt x="185906" y="510833"/>
                  </a:cubicBezTo>
                  <a:cubicBezTo>
                    <a:pt x="182151" y="486854"/>
                    <a:pt x="151155" y="397332"/>
                    <a:pt x="131104" y="342980"/>
                  </a:cubicBezTo>
                  <a:cubicBezTo>
                    <a:pt x="130385" y="341141"/>
                    <a:pt x="130225" y="339143"/>
                    <a:pt x="130465" y="337145"/>
                  </a:cubicBezTo>
                  <a:cubicBezTo>
                    <a:pt x="130625" y="336026"/>
                    <a:pt x="146362" y="225403"/>
                    <a:pt x="146362" y="170970"/>
                  </a:cubicBezTo>
                  <a:cubicBezTo>
                    <a:pt x="146362" y="125010"/>
                    <a:pt x="81175" y="61946"/>
                    <a:pt x="59766" y="41164"/>
                  </a:cubicBezTo>
                  <a:cubicBezTo>
                    <a:pt x="57449" y="38846"/>
                    <a:pt x="55452" y="37008"/>
                    <a:pt x="54014" y="35569"/>
                  </a:cubicBezTo>
                  <a:cubicBezTo>
                    <a:pt x="43948" y="25498"/>
                    <a:pt x="38356" y="23659"/>
                    <a:pt x="35640" y="23979"/>
                  </a:cubicBezTo>
                  <a:cubicBezTo>
                    <a:pt x="32445" y="24299"/>
                    <a:pt x="28530" y="27736"/>
                    <a:pt x="24536" y="33730"/>
                  </a:cubicBezTo>
                  <a:cubicBezTo>
                    <a:pt x="22459" y="36848"/>
                    <a:pt x="26373" y="44761"/>
                    <a:pt x="30527" y="49876"/>
                  </a:cubicBezTo>
                  <a:cubicBezTo>
                    <a:pt x="38995" y="55391"/>
                    <a:pt x="75184" y="81049"/>
                    <a:pt x="104901" y="133003"/>
                  </a:cubicBezTo>
                  <a:cubicBezTo>
                    <a:pt x="120399" y="160100"/>
                    <a:pt x="108816" y="257215"/>
                    <a:pt x="106339" y="276398"/>
                  </a:cubicBezTo>
                  <a:cubicBezTo>
                    <a:pt x="105461" y="282952"/>
                    <a:pt x="99389" y="287668"/>
                    <a:pt x="92918" y="286789"/>
                  </a:cubicBezTo>
                  <a:cubicBezTo>
                    <a:pt x="86368" y="285910"/>
                    <a:pt x="81734" y="279915"/>
                    <a:pt x="82533" y="273361"/>
                  </a:cubicBezTo>
                  <a:cubicBezTo>
                    <a:pt x="88205" y="228999"/>
                    <a:pt x="92519" y="159780"/>
                    <a:pt x="83971" y="144993"/>
                  </a:cubicBezTo>
                  <a:cubicBezTo>
                    <a:pt x="53934" y="92399"/>
                    <a:pt x="16707" y="69619"/>
                    <a:pt x="16308" y="69379"/>
                  </a:cubicBezTo>
                  <a:cubicBezTo>
                    <a:pt x="15269" y="68740"/>
                    <a:pt x="14390" y="68020"/>
                    <a:pt x="13592" y="67141"/>
                  </a:cubicBezTo>
                  <a:cubicBezTo>
                    <a:pt x="5044" y="57629"/>
                    <a:pt x="-6540" y="37087"/>
                    <a:pt x="4565" y="20462"/>
                  </a:cubicBezTo>
                  <a:cubicBezTo>
                    <a:pt x="12872" y="8073"/>
                    <a:pt x="22459" y="1199"/>
                    <a:pt x="33244" y="160"/>
                  </a:cubicBezTo>
                  <a:cubicBezTo>
                    <a:pt x="48741" y="-1439"/>
                    <a:pt x="61523" y="9272"/>
                    <a:pt x="70950" y="18623"/>
                  </a:cubicBezTo>
                  <a:cubicBezTo>
                    <a:pt x="72308" y="19982"/>
                    <a:pt x="74145" y="21821"/>
                    <a:pt x="76382" y="23979"/>
                  </a:cubicBezTo>
                  <a:cubicBezTo>
                    <a:pt x="102025" y="48837"/>
                    <a:pt x="170328" y="114859"/>
                    <a:pt x="170328" y="170970"/>
                  </a:cubicBezTo>
                  <a:cubicBezTo>
                    <a:pt x="170328" y="222685"/>
                    <a:pt x="157227" y="318921"/>
                    <a:pt x="154670" y="337544"/>
                  </a:cubicBezTo>
                  <a:cubicBezTo>
                    <a:pt x="166094" y="368717"/>
                    <a:pt x="210271" y="490690"/>
                    <a:pt x="210271" y="514669"/>
                  </a:cubicBezTo>
                  <a:cubicBezTo>
                    <a:pt x="210271" y="523942"/>
                    <a:pt x="210271" y="541206"/>
                    <a:pt x="71988" y="558551"/>
                  </a:cubicBezTo>
                  <a:cubicBezTo>
                    <a:pt x="71429" y="558471"/>
                    <a:pt x="70950" y="558551"/>
                    <a:pt x="70470" y="558551"/>
                  </a:cubicBezTo>
                  <a:close/>
                </a:path>
              </a:pathLst>
            </a:custGeom>
            <a:solidFill>
              <a:srgbClr val="231F20"/>
            </a:solidFill>
            <a:ln w="7982" cap="flat">
              <a:noFill/>
              <a:prstDash val="solid"/>
              <a:miter/>
            </a:ln>
          </p:spPr>
          <p:txBody>
            <a:bodyPr rtlCol="0" anchor="ctr"/>
            <a:lstStyle/>
            <a:p>
              <a:endParaRPr lang="en-ES"/>
            </a:p>
          </p:txBody>
        </p:sp>
        <p:sp>
          <p:nvSpPr>
            <p:cNvPr id="217" name="Freeform 216">
              <a:extLst>
                <a:ext uri="{FF2B5EF4-FFF2-40B4-BE49-F238E27FC236}">
                  <a16:creationId xmlns:a16="http://schemas.microsoft.com/office/drawing/2014/main" id="{A43C9476-AD76-FE11-2518-79BC2810965C}"/>
                </a:ext>
              </a:extLst>
            </p:cNvPr>
            <p:cNvSpPr/>
            <p:nvPr/>
          </p:nvSpPr>
          <p:spPr>
            <a:xfrm>
              <a:off x="3619698" y="3290611"/>
              <a:ext cx="103839" cy="303728"/>
            </a:xfrm>
            <a:custGeom>
              <a:avLst/>
              <a:gdLst>
                <a:gd name="connsiteX0" fmla="*/ 11977 w 103839"/>
                <a:gd name="connsiteY0" fmla="*/ 303728 h 303728"/>
                <a:gd name="connsiteX1" fmla="*/ 8701 w 103839"/>
                <a:gd name="connsiteY1" fmla="*/ 303249 h 303728"/>
                <a:gd name="connsiteX2" fmla="*/ 473 w 103839"/>
                <a:gd name="connsiteY2" fmla="*/ 288462 h 303728"/>
                <a:gd name="connsiteX3" fmla="*/ 80359 w 103839"/>
                <a:gd name="connsiteY3" fmla="*/ 8706 h 303728"/>
                <a:gd name="connsiteX4" fmla="*/ 95138 w 103839"/>
                <a:gd name="connsiteY4" fmla="*/ 473 h 303728"/>
                <a:gd name="connsiteX5" fmla="*/ 103366 w 103839"/>
                <a:gd name="connsiteY5" fmla="*/ 15261 h 303728"/>
                <a:gd name="connsiteX6" fmla="*/ 23480 w 103839"/>
                <a:gd name="connsiteY6" fmla="*/ 295016 h 303728"/>
                <a:gd name="connsiteX7" fmla="*/ 11977 w 103839"/>
                <a:gd name="connsiteY7" fmla="*/ 303728 h 3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39" h="303728">
                  <a:moveTo>
                    <a:pt x="11977" y="303728"/>
                  </a:moveTo>
                  <a:cubicBezTo>
                    <a:pt x="10858" y="303728"/>
                    <a:pt x="9740" y="303569"/>
                    <a:pt x="8701" y="303249"/>
                  </a:cubicBezTo>
                  <a:cubicBezTo>
                    <a:pt x="2310" y="301410"/>
                    <a:pt x="-1364" y="294776"/>
                    <a:pt x="473" y="288462"/>
                  </a:cubicBezTo>
                  <a:lnTo>
                    <a:pt x="80359" y="8706"/>
                  </a:lnTo>
                  <a:cubicBezTo>
                    <a:pt x="82196" y="2312"/>
                    <a:pt x="88827" y="-1365"/>
                    <a:pt x="95138" y="473"/>
                  </a:cubicBezTo>
                  <a:cubicBezTo>
                    <a:pt x="101529" y="2312"/>
                    <a:pt x="105204" y="8946"/>
                    <a:pt x="103366" y="15261"/>
                  </a:cubicBezTo>
                  <a:lnTo>
                    <a:pt x="23480" y="295016"/>
                  </a:lnTo>
                  <a:cubicBezTo>
                    <a:pt x="21963" y="300291"/>
                    <a:pt x="17169" y="303728"/>
                    <a:pt x="11977" y="303728"/>
                  </a:cubicBezTo>
                  <a:close/>
                </a:path>
              </a:pathLst>
            </a:custGeom>
            <a:solidFill>
              <a:srgbClr val="231F20"/>
            </a:solidFill>
            <a:ln w="7982" cap="flat">
              <a:noFill/>
              <a:prstDash val="solid"/>
              <a:miter/>
            </a:ln>
          </p:spPr>
          <p:txBody>
            <a:bodyPr rtlCol="0" anchor="ctr"/>
            <a:lstStyle/>
            <a:p>
              <a:endParaRPr lang="en-ES"/>
            </a:p>
          </p:txBody>
        </p:sp>
        <p:sp>
          <p:nvSpPr>
            <p:cNvPr id="218" name="Freeform 217">
              <a:extLst>
                <a:ext uri="{FF2B5EF4-FFF2-40B4-BE49-F238E27FC236}">
                  <a16:creationId xmlns:a16="http://schemas.microsoft.com/office/drawing/2014/main" id="{465D66AC-2DB6-0E37-ADF4-E5D9163FAA47}"/>
                </a:ext>
              </a:extLst>
            </p:cNvPr>
            <p:cNvSpPr/>
            <p:nvPr/>
          </p:nvSpPr>
          <p:spPr>
            <a:xfrm>
              <a:off x="3571783" y="3306614"/>
              <a:ext cx="47886" cy="279732"/>
            </a:xfrm>
            <a:custGeom>
              <a:avLst/>
              <a:gdLst>
                <a:gd name="connsiteX0" fmla="*/ 11960 w 47886"/>
                <a:gd name="connsiteY0" fmla="*/ 279732 h 279732"/>
                <a:gd name="connsiteX1" fmla="*/ 10842 w 47886"/>
                <a:gd name="connsiteY1" fmla="*/ 279652 h 279732"/>
                <a:gd name="connsiteX2" fmla="*/ 57 w 47886"/>
                <a:gd name="connsiteY2" fmla="*/ 266624 h 279732"/>
                <a:gd name="connsiteX3" fmla="*/ 24023 w 47886"/>
                <a:gd name="connsiteY3" fmla="*/ 10848 h 279732"/>
                <a:gd name="connsiteX4" fmla="*/ 37044 w 47886"/>
                <a:gd name="connsiteY4" fmla="*/ 57 h 279732"/>
                <a:gd name="connsiteX5" fmla="*/ 47829 w 47886"/>
                <a:gd name="connsiteY5" fmla="*/ 13086 h 279732"/>
                <a:gd name="connsiteX6" fmla="*/ 23863 w 47886"/>
                <a:gd name="connsiteY6" fmla="*/ 268862 h 279732"/>
                <a:gd name="connsiteX7" fmla="*/ 11960 w 47886"/>
                <a:gd name="connsiteY7" fmla="*/ 279732 h 27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6" h="279732">
                  <a:moveTo>
                    <a:pt x="11960" y="279732"/>
                  </a:moveTo>
                  <a:cubicBezTo>
                    <a:pt x="11561" y="279732"/>
                    <a:pt x="11241" y="279732"/>
                    <a:pt x="10842" y="279652"/>
                  </a:cubicBezTo>
                  <a:cubicBezTo>
                    <a:pt x="4211" y="279013"/>
                    <a:pt x="-582" y="273178"/>
                    <a:pt x="57" y="266624"/>
                  </a:cubicBezTo>
                  <a:lnTo>
                    <a:pt x="24023" y="10848"/>
                  </a:lnTo>
                  <a:cubicBezTo>
                    <a:pt x="24662" y="4214"/>
                    <a:pt x="30574" y="-582"/>
                    <a:pt x="37044" y="57"/>
                  </a:cubicBezTo>
                  <a:cubicBezTo>
                    <a:pt x="43675" y="697"/>
                    <a:pt x="48468" y="6532"/>
                    <a:pt x="47829" y="13086"/>
                  </a:cubicBezTo>
                  <a:lnTo>
                    <a:pt x="23863" y="268862"/>
                  </a:lnTo>
                  <a:cubicBezTo>
                    <a:pt x="23304" y="275017"/>
                    <a:pt x="18111" y="279732"/>
                    <a:pt x="11960" y="279732"/>
                  </a:cubicBezTo>
                  <a:close/>
                </a:path>
              </a:pathLst>
            </a:custGeom>
            <a:solidFill>
              <a:srgbClr val="231F20"/>
            </a:solidFill>
            <a:ln w="7982" cap="flat">
              <a:noFill/>
              <a:prstDash val="solid"/>
              <a:miter/>
            </a:ln>
          </p:spPr>
          <p:txBody>
            <a:bodyPr rtlCol="0" anchor="ctr"/>
            <a:lstStyle/>
            <a:p>
              <a:endParaRPr lang="en-ES"/>
            </a:p>
          </p:txBody>
        </p:sp>
        <p:sp>
          <p:nvSpPr>
            <p:cNvPr id="219" name="Freeform 218">
              <a:extLst>
                <a:ext uri="{FF2B5EF4-FFF2-40B4-BE49-F238E27FC236}">
                  <a16:creationId xmlns:a16="http://schemas.microsoft.com/office/drawing/2014/main" id="{14D03DD5-1FA4-CE03-FFAC-50EC0CCE1629}"/>
                </a:ext>
              </a:extLst>
            </p:cNvPr>
            <p:cNvSpPr/>
            <p:nvPr/>
          </p:nvSpPr>
          <p:spPr>
            <a:xfrm>
              <a:off x="3771467" y="3226667"/>
              <a:ext cx="63925" cy="367671"/>
            </a:xfrm>
            <a:custGeom>
              <a:avLst/>
              <a:gdLst>
                <a:gd name="connsiteX0" fmla="*/ 51934 w 63925"/>
                <a:gd name="connsiteY0" fmla="*/ 367672 h 367671"/>
                <a:gd name="connsiteX1" fmla="*/ 40031 w 63925"/>
                <a:gd name="connsiteY1" fmla="*/ 357042 h 367671"/>
                <a:gd name="connsiteX2" fmla="*/ 88 w 63925"/>
                <a:gd name="connsiteY2" fmla="*/ 13342 h 367671"/>
                <a:gd name="connsiteX3" fmla="*/ 10633 w 63925"/>
                <a:gd name="connsiteY3" fmla="*/ 74 h 367671"/>
                <a:gd name="connsiteX4" fmla="*/ 23894 w 63925"/>
                <a:gd name="connsiteY4" fmla="*/ 10624 h 367671"/>
                <a:gd name="connsiteX5" fmla="*/ 63837 w 63925"/>
                <a:gd name="connsiteY5" fmla="*/ 354324 h 367671"/>
                <a:gd name="connsiteX6" fmla="*/ 53292 w 63925"/>
                <a:gd name="connsiteY6" fmla="*/ 367592 h 367671"/>
                <a:gd name="connsiteX7" fmla="*/ 51934 w 63925"/>
                <a:gd name="connsiteY7" fmla="*/ 367672 h 36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25" h="367671">
                  <a:moveTo>
                    <a:pt x="51934" y="367672"/>
                  </a:moveTo>
                  <a:cubicBezTo>
                    <a:pt x="45943" y="367672"/>
                    <a:pt x="40750" y="363196"/>
                    <a:pt x="40031" y="357042"/>
                  </a:cubicBezTo>
                  <a:lnTo>
                    <a:pt x="88" y="13342"/>
                  </a:lnTo>
                  <a:cubicBezTo>
                    <a:pt x="-710" y="6788"/>
                    <a:pt x="4003" y="793"/>
                    <a:pt x="10633" y="74"/>
                  </a:cubicBezTo>
                  <a:cubicBezTo>
                    <a:pt x="17184" y="-646"/>
                    <a:pt x="23175" y="3990"/>
                    <a:pt x="23894" y="10624"/>
                  </a:cubicBezTo>
                  <a:lnTo>
                    <a:pt x="63837" y="354324"/>
                  </a:lnTo>
                  <a:cubicBezTo>
                    <a:pt x="64636" y="360878"/>
                    <a:pt x="59923" y="366873"/>
                    <a:pt x="53292" y="367592"/>
                  </a:cubicBezTo>
                  <a:cubicBezTo>
                    <a:pt x="52813" y="367592"/>
                    <a:pt x="52414" y="367672"/>
                    <a:pt x="51934" y="367672"/>
                  </a:cubicBezTo>
                  <a:close/>
                </a:path>
              </a:pathLst>
            </a:custGeom>
            <a:solidFill>
              <a:srgbClr val="231F20"/>
            </a:solidFill>
            <a:ln w="7982" cap="flat">
              <a:noFill/>
              <a:prstDash val="solid"/>
              <a:miter/>
            </a:ln>
          </p:spPr>
          <p:txBody>
            <a:bodyPr rtlCol="0" anchor="ctr"/>
            <a:lstStyle/>
            <a:p>
              <a:endParaRPr lang="en-ES"/>
            </a:p>
          </p:txBody>
        </p:sp>
        <p:sp>
          <p:nvSpPr>
            <p:cNvPr id="220" name="Freeform 219">
              <a:extLst>
                <a:ext uri="{FF2B5EF4-FFF2-40B4-BE49-F238E27FC236}">
                  <a16:creationId xmlns:a16="http://schemas.microsoft.com/office/drawing/2014/main" id="{AE402600-5503-99F0-4F08-2E57DD8880DF}"/>
                </a:ext>
              </a:extLst>
            </p:cNvPr>
            <p:cNvSpPr/>
            <p:nvPr/>
          </p:nvSpPr>
          <p:spPr>
            <a:xfrm>
              <a:off x="3691553" y="3338527"/>
              <a:ext cx="95935" cy="263805"/>
            </a:xfrm>
            <a:custGeom>
              <a:avLst/>
              <a:gdLst>
                <a:gd name="connsiteX0" fmla="*/ 83917 w 95935"/>
                <a:gd name="connsiteY0" fmla="*/ 263805 h 263805"/>
                <a:gd name="connsiteX1" fmla="*/ 72413 w 95935"/>
                <a:gd name="connsiteY1" fmla="*/ 255253 h 263805"/>
                <a:gd name="connsiteX2" fmla="*/ 516 w 95935"/>
                <a:gd name="connsiteY2" fmla="*/ 15463 h 263805"/>
                <a:gd name="connsiteX3" fmla="*/ 8584 w 95935"/>
                <a:gd name="connsiteY3" fmla="*/ 516 h 263805"/>
                <a:gd name="connsiteX4" fmla="*/ 23523 w 95935"/>
                <a:gd name="connsiteY4" fmla="*/ 8589 h 263805"/>
                <a:gd name="connsiteX5" fmla="*/ 95420 w 95935"/>
                <a:gd name="connsiteY5" fmla="*/ 248379 h 263805"/>
                <a:gd name="connsiteX6" fmla="*/ 87352 w 95935"/>
                <a:gd name="connsiteY6" fmla="*/ 263326 h 263805"/>
                <a:gd name="connsiteX7" fmla="*/ 83917 w 95935"/>
                <a:gd name="connsiteY7" fmla="*/ 263805 h 2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35" h="263805">
                  <a:moveTo>
                    <a:pt x="83917" y="263805"/>
                  </a:moveTo>
                  <a:cubicBezTo>
                    <a:pt x="78804" y="263805"/>
                    <a:pt x="74010" y="260448"/>
                    <a:pt x="72413" y="255253"/>
                  </a:cubicBezTo>
                  <a:lnTo>
                    <a:pt x="516" y="15463"/>
                  </a:lnTo>
                  <a:cubicBezTo>
                    <a:pt x="-1402" y="9148"/>
                    <a:pt x="2193" y="2434"/>
                    <a:pt x="8584" y="516"/>
                  </a:cubicBezTo>
                  <a:cubicBezTo>
                    <a:pt x="14895" y="-1403"/>
                    <a:pt x="21605" y="2194"/>
                    <a:pt x="23523" y="8589"/>
                  </a:cubicBezTo>
                  <a:lnTo>
                    <a:pt x="95420" y="248379"/>
                  </a:lnTo>
                  <a:cubicBezTo>
                    <a:pt x="97337" y="254694"/>
                    <a:pt x="93742" y="261408"/>
                    <a:pt x="87352" y="263326"/>
                  </a:cubicBezTo>
                  <a:cubicBezTo>
                    <a:pt x="86233" y="263646"/>
                    <a:pt x="85035" y="263805"/>
                    <a:pt x="83917" y="263805"/>
                  </a:cubicBezTo>
                  <a:close/>
                </a:path>
              </a:pathLst>
            </a:custGeom>
            <a:solidFill>
              <a:srgbClr val="231F20"/>
            </a:solidFill>
            <a:ln w="7982" cap="flat">
              <a:noFill/>
              <a:prstDash val="solid"/>
              <a:miter/>
            </a:ln>
          </p:spPr>
          <p:txBody>
            <a:bodyPr rtlCol="0" anchor="ctr"/>
            <a:lstStyle/>
            <a:p>
              <a:endParaRPr lang="en-ES"/>
            </a:p>
          </p:txBody>
        </p:sp>
        <p:sp>
          <p:nvSpPr>
            <p:cNvPr id="221" name="Freeform 220">
              <a:extLst>
                <a:ext uri="{FF2B5EF4-FFF2-40B4-BE49-F238E27FC236}">
                  <a16:creationId xmlns:a16="http://schemas.microsoft.com/office/drawing/2014/main" id="{8CD26E73-940E-94B6-217C-715E851874D1}"/>
                </a:ext>
              </a:extLst>
            </p:cNvPr>
            <p:cNvSpPr/>
            <p:nvPr/>
          </p:nvSpPr>
          <p:spPr>
            <a:xfrm>
              <a:off x="3547795" y="3570360"/>
              <a:ext cx="103772" cy="71937"/>
            </a:xfrm>
            <a:custGeom>
              <a:avLst/>
              <a:gdLst>
                <a:gd name="connsiteX0" fmla="*/ 91869 w 103772"/>
                <a:gd name="connsiteY0" fmla="*/ 71937 h 71937"/>
                <a:gd name="connsiteX1" fmla="*/ 11983 w 103772"/>
                <a:gd name="connsiteY1" fmla="*/ 71937 h 71937"/>
                <a:gd name="connsiteX2" fmla="*/ 0 w 103772"/>
                <a:gd name="connsiteY2" fmla="*/ 59948 h 71937"/>
                <a:gd name="connsiteX3" fmla="*/ 0 w 103772"/>
                <a:gd name="connsiteY3" fmla="*/ 46999 h 71937"/>
                <a:gd name="connsiteX4" fmla="*/ 46973 w 103772"/>
                <a:gd name="connsiteY4" fmla="*/ 0 h 71937"/>
                <a:gd name="connsiteX5" fmla="*/ 56799 w 103772"/>
                <a:gd name="connsiteY5" fmla="*/ 0 h 71937"/>
                <a:gd name="connsiteX6" fmla="*/ 103772 w 103772"/>
                <a:gd name="connsiteY6" fmla="*/ 46999 h 71937"/>
                <a:gd name="connsiteX7" fmla="*/ 103772 w 103772"/>
                <a:gd name="connsiteY7" fmla="*/ 59948 h 71937"/>
                <a:gd name="connsiteX8" fmla="*/ 91869 w 103772"/>
                <a:gd name="connsiteY8" fmla="*/ 71937 h 71937"/>
                <a:gd name="connsiteX9" fmla="*/ 23966 w 103772"/>
                <a:gd name="connsiteY9" fmla="*/ 47958 h 71937"/>
                <a:gd name="connsiteX10" fmla="*/ 79886 w 103772"/>
                <a:gd name="connsiteY10" fmla="*/ 47958 h 71937"/>
                <a:gd name="connsiteX11" fmla="*/ 79886 w 103772"/>
                <a:gd name="connsiteY11" fmla="*/ 46999 h 71937"/>
                <a:gd name="connsiteX12" fmla="*/ 56879 w 103772"/>
                <a:gd name="connsiteY12" fmla="*/ 23979 h 71937"/>
                <a:gd name="connsiteX13" fmla="*/ 47053 w 103772"/>
                <a:gd name="connsiteY13" fmla="*/ 23979 h 71937"/>
                <a:gd name="connsiteX14" fmla="*/ 24046 w 103772"/>
                <a:gd name="connsiteY14" fmla="*/ 46999 h 71937"/>
                <a:gd name="connsiteX15" fmla="*/ 24046 w 103772"/>
                <a:gd name="connsiteY15" fmla="*/ 47958 h 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72" h="71937">
                  <a:moveTo>
                    <a:pt x="91869" y="71937"/>
                  </a:moveTo>
                  <a:lnTo>
                    <a:pt x="11983" y="71937"/>
                  </a:lnTo>
                  <a:cubicBezTo>
                    <a:pt x="5352" y="71937"/>
                    <a:pt x="0" y="66582"/>
                    <a:pt x="0" y="59948"/>
                  </a:cubicBezTo>
                  <a:lnTo>
                    <a:pt x="0" y="46999"/>
                  </a:lnTo>
                  <a:cubicBezTo>
                    <a:pt x="0" y="21102"/>
                    <a:pt x="21090" y="0"/>
                    <a:pt x="46973" y="0"/>
                  </a:cubicBezTo>
                  <a:lnTo>
                    <a:pt x="56799" y="0"/>
                  </a:lnTo>
                  <a:cubicBezTo>
                    <a:pt x="82762" y="0"/>
                    <a:pt x="103772" y="21102"/>
                    <a:pt x="103772" y="46999"/>
                  </a:cubicBezTo>
                  <a:lnTo>
                    <a:pt x="103772" y="59948"/>
                  </a:lnTo>
                  <a:cubicBezTo>
                    <a:pt x="103852" y="66502"/>
                    <a:pt x="98499" y="71937"/>
                    <a:pt x="91869" y="71937"/>
                  </a:cubicBezTo>
                  <a:close/>
                  <a:moveTo>
                    <a:pt x="23966" y="47958"/>
                  </a:moveTo>
                  <a:lnTo>
                    <a:pt x="79886" y="47958"/>
                  </a:lnTo>
                  <a:lnTo>
                    <a:pt x="79886" y="46999"/>
                  </a:lnTo>
                  <a:cubicBezTo>
                    <a:pt x="79886" y="34290"/>
                    <a:pt x="69581" y="23979"/>
                    <a:pt x="56879" y="23979"/>
                  </a:cubicBezTo>
                  <a:lnTo>
                    <a:pt x="47053" y="23979"/>
                  </a:lnTo>
                  <a:cubicBezTo>
                    <a:pt x="34351" y="23979"/>
                    <a:pt x="24046" y="34290"/>
                    <a:pt x="24046" y="46999"/>
                  </a:cubicBezTo>
                  <a:lnTo>
                    <a:pt x="24046" y="47958"/>
                  </a:lnTo>
                  <a:close/>
                </a:path>
              </a:pathLst>
            </a:custGeom>
            <a:solidFill>
              <a:srgbClr val="231F20"/>
            </a:solidFill>
            <a:ln w="7982" cap="flat">
              <a:noFill/>
              <a:prstDash val="solid"/>
              <a:miter/>
            </a:ln>
          </p:spPr>
          <p:txBody>
            <a:bodyPr rtlCol="0" anchor="ctr"/>
            <a:lstStyle/>
            <a:p>
              <a:endParaRPr lang="en-ES"/>
            </a:p>
          </p:txBody>
        </p:sp>
        <p:sp>
          <p:nvSpPr>
            <p:cNvPr id="222" name="Freeform 221">
              <a:extLst>
                <a:ext uri="{FF2B5EF4-FFF2-40B4-BE49-F238E27FC236}">
                  <a16:creationId xmlns:a16="http://schemas.microsoft.com/office/drawing/2014/main" id="{C66E3E53-8691-BE54-6853-76C79C55FCA7}"/>
                </a:ext>
              </a:extLst>
            </p:cNvPr>
            <p:cNvSpPr/>
            <p:nvPr/>
          </p:nvSpPr>
          <p:spPr>
            <a:xfrm>
              <a:off x="3755498" y="3570360"/>
              <a:ext cx="103772" cy="71937"/>
            </a:xfrm>
            <a:custGeom>
              <a:avLst/>
              <a:gdLst>
                <a:gd name="connsiteX0" fmla="*/ 91869 w 103772"/>
                <a:gd name="connsiteY0" fmla="*/ 71937 h 71937"/>
                <a:gd name="connsiteX1" fmla="*/ 11983 w 103772"/>
                <a:gd name="connsiteY1" fmla="*/ 71937 h 71937"/>
                <a:gd name="connsiteX2" fmla="*/ 0 w 103772"/>
                <a:gd name="connsiteY2" fmla="*/ 59948 h 71937"/>
                <a:gd name="connsiteX3" fmla="*/ 0 w 103772"/>
                <a:gd name="connsiteY3" fmla="*/ 46999 h 71937"/>
                <a:gd name="connsiteX4" fmla="*/ 46973 w 103772"/>
                <a:gd name="connsiteY4" fmla="*/ 0 h 71937"/>
                <a:gd name="connsiteX5" fmla="*/ 56799 w 103772"/>
                <a:gd name="connsiteY5" fmla="*/ 0 h 71937"/>
                <a:gd name="connsiteX6" fmla="*/ 103772 w 103772"/>
                <a:gd name="connsiteY6" fmla="*/ 46999 h 71937"/>
                <a:gd name="connsiteX7" fmla="*/ 103772 w 103772"/>
                <a:gd name="connsiteY7" fmla="*/ 59948 h 71937"/>
                <a:gd name="connsiteX8" fmla="*/ 91869 w 103772"/>
                <a:gd name="connsiteY8" fmla="*/ 71937 h 71937"/>
                <a:gd name="connsiteX9" fmla="*/ 23966 w 103772"/>
                <a:gd name="connsiteY9" fmla="*/ 47958 h 71937"/>
                <a:gd name="connsiteX10" fmla="*/ 79886 w 103772"/>
                <a:gd name="connsiteY10" fmla="*/ 47958 h 71937"/>
                <a:gd name="connsiteX11" fmla="*/ 79886 w 103772"/>
                <a:gd name="connsiteY11" fmla="*/ 46999 h 71937"/>
                <a:gd name="connsiteX12" fmla="*/ 56879 w 103772"/>
                <a:gd name="connsiteY12" fmla="*/ 23979 h 71937"/>
                <a:gd name="connsiteX13" fmla="*/ 47053 w 103772"/>
                <a:gd name="connsiteY13" fmla="*/ 23979 h 71937"/>
                <a:gd name="connsiteX14" fmla="*/ 24046 w 103772"/>
                <a:gd name="connsiteY14" fmla="*/ 46999 h 71937"/>
                <a:gd name="connsiteX15" fmla="*/ 24046 w 103772"/>
                <a:gd name="connsiteY15" fmla="*/ 47958 h 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72" h="71937">
                  <a:moveTo>
                    <a:pt x="91869" y="71937"/>
                  </a:moveTo>
                  <a:lnTo>
                    <a:pt x="11983" y="71937"/>
                  </a:lnTo>
                  <a:cubicBezTo>
                    <a:pt x="5352" y="71937"/>
                    <a:pt x="0" y="66582"/>
                    <a:pt x="0" y="59948"/>
                  </a:cubicBezTo>
                  <a:lnTo>
                    <a:pt x="0" y="46999"/>
                  </a:lnTo>
                  <a:cubicBezTo>
                    <a:pt x="0" y="21102"/>
                    <a:pt x="21090" y="0"/>
                    <a:pt x="46973" y="0"/>
                  </a:cubicBezTo>
                  <a:lnTo>
                    <a:pt x="56799" y="0"/>
                  </a:lnTo>
                  <a:cubicBezTo>
                    <a:pt x="82762" y="0"/>
                    <a:pt x="103772" y="21102"/>
                    <a:pt x="103772" y="46999"/>
                  </a:cubicBezTo>
                  <a:lnTo>
                    <a:pt x="103772" y="59948"/>
                  </a:lnTo>
                  <a:cubicBezTo>
                    <a:pt x="103852" y="66502"/>
                    <a:pt x="98499" y="71937"/>
                    <a:pt x="91869" y="71937"/>
                  </a:cubicBezTo>
                  <a:close/>
                  <a:moveTo>
                    <a:pt x="23966" y="47958"/>
                  </a:moveTo>
                  <a:lnTo>
                    <a:pt x="79886" y="47958"/>
                  </a:lnTo>
                  <a:lnTo>
                    <a:pt x="79886" y="46999"/>
                  </a:lnTo>
                  <a:cubicBezTo>
                    <a:pt x="79886" y="34290"/>
                    <a:pt x="69581" y="23979"/>
                    <a:pt x="56879" y="23979"/>
                  </a:cubicBezTo>
                  <a:lnTo>
                    <a:pt x="47053" y="23979"/>
                  </a:lnTo>
                  <a:cubicBezTo>
                    <a:pt x="34351" y="23979"/>
                    <a:pt x="24046" y="34290"/>
                    <a:pt x="24046" y="46999"/>
                  </a:cubicBezTo>
                  <a:lnTo>
                    <a:pt x="24046" y="47958"/>
                  </a:lnTo>
                  <a:close/>
                </a:path>
              </a:pathLst>
            </a:custGeom>
            <a:solidFill>
              <a:srgbClr val="231F20"/>
            </a:solidFill>
            <a:ln w="7982" cap="flat">
              <a:noFill/>
              <a:prstDash val="solid"/>
              <a:miter/>
            </a:ln>
          </p:spPr>
          <p:txBody>
            <a:bodyPr rtlCol="0" anchor="ctr"/>
            <a:lstStyle/>
            <a:p>
              <a:endParaRPr lang="en-ES"/>
            </a:p>
          </p:txBody>
        </p:sp>
        <p:sp>
          <p:nvSpPr>
            <p:cNvPr id="223" name="Freeform 222">
              <a:extLst>
                <a:ext uri="{FF2B5EF4-FFF2-40B4-BE49-F238E27FC236}">
                  <a16:creationId xmlns:a16="http://schemas.microsoft.com/office/drawing/2014/main" id="{13698330-9FD0-00A6-0CA4-BF8121A941C8}"/>
                </a:ext>
              </a:extLst>
            </p:cNvPr>
            <p:cNvSpPr/>
            <p:nvPr/>
          </p:nvSpPr>
          <p:spPr>
            <a:xfrm>
              <a:off x="3766555" y="3030305"/>
              <a:ext cx="96643" cy="296588"/>
            </a:xfrm>
            <a:custGeom>
              <a:avLst/>
              <a:gdLst>
                <a:gd name="connsiteX0" fmla="*/ 84647 w 96643"/>
                <a:gd name="connsiteY0" fmla="*/ 296588 h 296588"/>
                <a:gd name="connsiteX1" fmla="*/ 72664 w 96643"/>
                <a:gd name="connsiteY1" fmla="*/ 285238 h 296588"/>
                <a:gd name="connsiteX2" fmla="*/ 1006 w 96643"/>
                <a:gd name="connsiteY2" fmla="*/ 16833 h 296588"/>
                <a:gd name="connsiteX3" fmla="*/ 7157 w 96643"/>
                <a:gd name="connsiteY3" fmla="*/ 1007 h 296588"/>
                <a:gd name="connsiteX4" fmla="*/ 22975 w 96643"/>
                <a:gd name="connsiteY4" fmla="*/ 7161 h 296588"/>
                <a:gd name="connsiteX5" fmla="*/ 96629 w 96643"/>
                <a:gd name="connsiteY5" fmla="*/ 283959 h 296588"/>
                <a:gd name="connsiteX6" fmla="*/ 85286 w 96643"/>
                <a:gd name="connsiteY6" fmla="*/ 296588 h 296588"/>
                <a:gd name="connsiteX7" fmla="*/ 84647 w 96643"/>
                <a:gd name="connsiteY7" fmla="*/ 296588 h 2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43" h="296588">
                  <a:moveTo>
                    <a:pt x="84647" y="296588"/>
                  </a:moveTo>
                  <a:cubicBezTo>
                    <a:pt x="78336" y="296588"/>
                    <a:pt x="73063" y="291632"/>
                    <a:pt x="72664" y="285238"/>
                  </a:cubicBezTo>
                  <a:cubicBezTo>
                    <a:pt x="68110" y="201871"/>
                    <a:pt x="45982" y="119063"/>
                    <a:pt x="1006" y="16833"/>
                  </a:cubicBezTo>
                  <a:cubicBezTo>
                    <a:pt x="-1630" y="10758"/>
                    <a:pt x="1086" y="3724"/>
                    <a:pt x="7157" y="1007"/>
                  </a:cubicBezTo>
                  <a:cubicBezTo>
                    <a:pt x="13228" y="-1631"/>
                    <a:pt x="20258" y="1086"/>
                    <a:pt x="22975" y="7161"/>
                  </a:cubicBezTo>
                  <a:cubicBezTo>
                    <a:pt x="69149" y="112189"/>
                    <a:pt x="91836" y="197555"/>
                    <a:pt x="96629" y="283959"/>
                  </a:cubicBezTo>
                  <a:cubicBezTo>
                    <a:pt x="96949" y="290593"/>
                    <a:pt x="91916" y="296188"/>
                    <a:pt x="85286" y="296588"/>
                  </a:cubicBezTo>
                  <a:cubicBezTo>
                    <a:pt x="85046" y="296588"/>
                    <a:pt x="84886" y="296588"/>
                    <a:pt x="84647" y="296588"/>
                  </a:cubicBezTo>
                  <a:close/>
                </a:path>
              </a:pathLst>
            </a:custGeom>
            <a:solidFill>
              <a:srgbClr val="231F20"/>
            </a:solidFill>
            <a:ln w="7982" cap="flat">
              <a:noFill/>
              <a:prstDash val="solid"/>
              <a:miter/>
            </a:ln>
          </p:spPr>
          <p:txBody>
            <a:bodyPr rtlCol="0" anchor="ctr"/>
            <a:lstStyle/>
            <a:p>
              <a:endParaRPr lang="en-ES"/>
            </a:p>
          </p:txBody>
        </p:sp>
        <p:sp>
          <p:nvSpPr>
            <p:cNvPr id="224" name="Freeform 223">
              <a:extLst>
                <a:ext uri="{FF2B5EF4-FFF2-40B4-BE49-F238E27FC236}">
                  <a16:creationId xmlns:a16="http://schemas.microsoft.com/office/drawing/2014/main" id="{1C979C38-CEA1-D08C-F71A-E7B03F76BE95}"/>
                </a:ext>
              </a:extLst>
            </p:cNvPr>
            <p:cNvSpPr/>
            <p:nvPr/>
          </p:nvSpPr>
          <p:spPr>
            <a:xfrm>
              <a:off x="3547785" y="3226651"/>
              <a:ext cx="47951" cy="39974"/>
            </a:xfrm>
            <a:custGeom>
              <a:avLst/>
              <a:gdLst>
                <a:gd name="connsiteX0" fmla="*/ 11993 w 47951"/>
                <a:gd name="connsiteY0" fmla="*/ 39975 h 39974"/>
                <a:gd name="connsiteX1" fmla="*/ 2007 w 47951"/>
                <a:gd name="connsiteY1" fmla="*/ 34620 h 39974"/>
                <a:gd name="connsiteX2" fmla="*/ 5362 w 47951"/>
                <a:gd name="connsiteY2" fmla="*/ 17994 h 39974"/>
                <a:gd name="connsiteX3" fmla="*/ 29328 w 47951"/>
                <a:gd name="connsiteY3" fmla="*/ 2008 h 39974"/>
                <a:gd name="connsiteX4" fmla="*/ 45945 w 47951"/>
                <a:gd name="connsiteY4" fmla="*/ 5365 h 39974"/>
                <a:gd name="connsiteX5" fmla="*/ 42589 w 47951"/>
                <a:gd name="connsiteY5" fmla="*/ 21991 h 39974"/>
                <a:gd name="connsiteX6" fmla="*/ 18623 w 47951"/>
                <a:gd name="connsiteY6" fmla="*/ 37977 h 39974"/>
                <a:gd name="connsiteX7" fmla="*/ 11993 w 47951"/>
                <a:gd name="connsiteY7" fmla="*/ 39975 h 3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1" h="39974">
                  <a:moveTo>
                    <a:pt x="11993" y="39975"/>
                  </a:moveTo>
                  <a:cubicBezTo>
                    <a:pt x="8158" y="39975"/>
                    <a:pt x="4324" y="38137"/>
                    <a:pt x="2007" y="34620"/>
                  </a:cubicBezTo>
                  <a:cubicBezTo>
                    <a:pt x="-1668" y="29104"/>
                    <a:pt x="-150" y="21671"/>
                    <a:pt x="5362" y="17994"/>
                  </a:cubicBezTo>
                  <a:lnTo>
                    <a:pt x="29328" y="2008"/>
                  </a:lnTo>
                  <a:cubicBezTo>
                    <a:pt x="34840" y="-1669"/>
                    <a:pt x="42270" y="-150"/>
                    <a:pt x="45945" y="5365"/>
                  </a:cubicBezTo>
                  <a:cubicBezTo>
                    <a:pt x="49619" y="10881"/>
                    <a:pt x="48101" y="18314"/>
                    <a:pt x="42589" y="21991"/>
                  </a:cubicBezTo>
                  <a:lnTo>
                    <a:pt x="18623" y="37977"/>
                  </a:lnTo>
                  <a:cubicBezTo>
                    <a:pt x="16626" y="39256"/>
                    <a:pt x="14309" y="39975"/>
                    <a:pt x="11993" y="39975"/>
                  </a:cubicBezTo>
                  <a:close/>
                </a:path>
              </a:pathLst>
            </a:custGeom>
            <a:solidFill>
              <a:srgbClr val="231F20"/>
            </a:solidFill>
            <a:ln w="7982" cap="flat">
              <a:noFill/>
              <a:prstDash val="solid"/>
              <a:miter/>
            </a:ln>
          </p:spPr>
          <p:txBody>
            <a:bodyPr rtlCol="0" anchor="ctr"/>
            <a:lstStyle/>
            <a:p>
              <a:endParaRPr lang="en-ES"/>
            </a:p>
          </p:txBody>
        </p:sp>
        <p:sp>
          <p:nvSpPr>
            <p:cNvPr id="225" name="Freeform 224">
              <a:extLst>
                <a:ext uri="{FF2B5EF4-FFF2-40B4-BE49-F238E27FC236}">
                  <a16:creationId xmlns:a16="http://schemas.microsoft.com/office/drawing/2014/main" id="{5631E347-EA78-5EBD-0902-B5A24E2D264E}"/>
                </a:ext>
              </a:extLst>
            </p:cNvPr>
            <p:cNvSpPr/>
            <p:nvPr/>
          </p:nvSpPr>
          <p:spPr>
            <a:xfrm>
              <a:off x="3619672" y="2739068"/>
              <a:ext cx="47971" cy="47978"/>
            </a:xfrm>
            <a:custGeom>
              <a:avLst/>
              <a:gdLst>
                <a:gd name="connsiteX0" fmla="*/ 12003 w 47971"/>
                <a:gd name="connsiteY0" fmla="*/ 47978 h 47978"/>
                <a:gd name="connsiteX1" fmla="*/ 3535 w 47971"/>
                <a:gd name="connsiteY1" fmla="*/ 44461 h 47978"/>
                <a:gd name="connsiteX2" fmla="*/ 3535 w 47971"/>
                <a:gd name="connsiteY2" fmla="*/ 27516 h 47978"/>
                <a:gd name="connsiteX3" fmla="*/ 27501 w 47971"/>
                <a:gd name="connsiteY3" fmla="*/ 3537 h 47978"/>
                <a:gd name="connsiteX4" fmla="*/ 44437 w 47971"/>
                <a:gd name="connsiteY4" fmla="*/ 3537 h 47978"/>
                <a:gd name="connsiteX5" fmla="*/ 44437 w 47971"/>
                <a:gd name="connsiteY5" fmla="*/ 20482 h 47978"/>
                <a:gd name="connsiteX6" fmla="*/ 20471 w 47971"/>
                <a:gd name="connsiteY6" fmla="*/ 44461 h 47978"/>
                <a:gd name="connsiteX7" fmla="*/ 12003 w 47971"/>
                <a:gd name="connsiteY7" fmla="*/ 47978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 h="47978">
                  <a:moveTo>
                    <a:pt x="12003" y="47978"/>
                  </a:moveTo>
                  <a:cubicBezTo>
                    <a:pt x="8967" y="47978"/>
                    <a:pt x="5852" y="46779"/>
                    <a:pt x="3535" y="44461"/>
                  </a:cubicBezTo>
                  <a:cubicBezTo>
                    <a:pt x="-1178" y="39745"/>
                    <a:pt x="-1178" y="32152"/>
                    <a:pt x="3535" y="27516"/>
                  </a:cubicBezTo>
                  <a:lnTo>
                    <a:pt x="27501" y="3537"/>
                  </a:lnTo>
                  <a:cubicBezTo>
                    <a:pt x="32214" y="-1179"/>
                    <a:pt x="39803" y="-1179"/>
                    <a:pt x="44437" y="3537"/>
                  </a:cubicBezTo>
                  <a:cubicBezTo>
                    <a:pt x="49150" y="8253"/>
                    <a:pt x="49150" y="15846"/>
                    <a:pt x="44437" y="20482"/>
                  </a:cubicBezTo>
                  <a:lnTo>
                    <a:pt x="20471" y="44461"/>
                  </a:lnTo>
                  <a:cubicBezTo>
                    <a:pt x="18154" y="46779"/>
                    <a:pt x="15039" y="47978"/>
                    <a:pt x="12003" y="47978"/>
                  </a:cubicBezTo>
                  <a:close/>
                </a:path>
              </a:pathLst>
            </a:custGeom>
            <a:solidFill>
              <a:srgbClr val="231F20"/>
            </a:solidFill>
            <a:ln w="7982" cap="flat">
              <a:noFill/>
              <a:prstDash val="solid"/>
              <a:miter/>
            </a:ln>
          </p:spPr>
          <p:txBody>
            <a:bodyPr rtlCol="0" anchor="ctr"/>
            <a:lstStyle/>
            <a:p>
              <a:endParaRPr lang="en-ES"/>
            </a:p>
          </p:txBody>
        </p:sp>
      </p:grpSp>
      <p:grpSp>
        <p:nvGrpSpPr>
          <p:cNvPr id="264" name="Group 263">
            <a:extLst>
              <a:ext uri="{FF2B5EF4-FFF2-40B4-BE49-F238E27FC236}">
                <a16:creationId xmlns:a16="http://schemas.microsoft.com/office/drawing/2014/main" id="{3FF1577D-FD97-EF5A-DCE3-3F2F84809D50}"/>
              </a:ext>
            </a:extLst>
          </p:cNvPr>
          <p:cNvGrpSpPr/>
          <p:nvPr/>
        </p:nvGrpSpPr>
        <p:grpSpPr>
          <a:xfrm>
            <a:off x="3424095" y="3292698"/>
            <a:ext cx="606709" cy="691696"/>
            <a:chOff x="3424095" y="3292698"/>
            <a:chExt cx="606709" cy="691696"/>
          </a:xfrm>
        </p:grpSpPr>
        <p:grpSp>
          <p:nvGrpSpPr>
            <p:cNvPr id="229" name="Graphic 226">
              <a:extLst>
                <a:ext uri="{FF2B5EF4-FFF2-40B4-BE49-F238E27FC236}">
                  <a16:creationId xmlns:a16="http://schemas.microsoft.com/office/drawing/2014/main" id="{4B30D88F-07BB-CA68-587E-67DF069987B9}"/>
                </a:ext>
              </a:extLst>
            </p:cNvPr>
            <p:cNvGrpSpPr/>
            <p:nvPr/>
          </p:nvGrpSpPr>
          <p:grpSpPr>
            <a:xfrm>
              <a:off x="3624296" y="3292698"/>
              <a:ext cx="352442" cy="479561"/>
              <a:chOff x="3624296" y="3292698"/>
              <a:chExt cx="352442" cy="479561"/>
            </a:xfrm>
          </p:grpSpPr>
          <p:grpSp>
            <p:nvGrpSpPr>
              <p:cNvPr id="230" name="Graphic 226">
                <a:extLst>
                  <a:ext uri="{FF2B5EF4-FFF2-40B4-BE49-F238E27FC236}">
                    <a16:creationId xmlns:a16="http://schemas.microsoft.com/office/drawing/2014/main" id="{E465423D-4835-F589-D0BB-CF0EF2B98612}"/>
                  </a:ext>
                </a:extLst>
              </p:cNvPr>
              <p:cNvGrpSpPr/>
              <p:nvPr/>
            </p:nvGrpSpPr>
            <p:grpSpPr>
              <a:xfrm>
                <a:off x="3624296" y="3618292"/>
                <a:ext cx="352442" cy="153968"/>
                <a:chOff x="3624296" y="3618292"/>
                <a:chExt cx="352442" cy="153968"/>
              </a:xfrm>
            </p:grpSpPr>
            <p:sp>
              <p:nvSpPr>
                <p:cNvPr id="231" name="Freeform 230">
                  <a:extLst>
                    <a:ext uri="{FF2B5EF4-FFF2-40B4-BE49-F238E27FC236}">
                      <a16:creationId xmlns:a16="http://schemas.microsoft.com/office/drawing/2014/main" id="{161E7C15-74A8-8D4D-D823-0ADC9B2E50E5}"/>
                    </a:ext>
                  </a:extLst>
                </p:cNvPr>
                <p:cNvSpPr/>
                <p:nvPr/>
              </p:nvSpPr>
              <p:spPr>
                <a:xfrm>
                  <a:off x="3636193" y="3629508"/>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32" name="Freeform 231">
                  <a:extLst>
                    <a:ext uri="{FF2B5EF4-FFF2-40B4-BE49-F238E27FC236}">
                      <a16:creationId xmlns:a16="http://schemas.microsoft.com/office/drawing/2014/main" id="{998F52C8-3711-4F89-0921-44A07F4D8A22}"/>
                    </a:ext>
                  </a:extLst>
                </p:cNvPr>
                <p:cNvSpPr/>
                <p:nvPr/>
              </p:nvSpPr>
              <p:spPr>
                <a:xfrm>
                  <a:off x="3624296" y="3618292"/>
                  <a:ext cx="352442" cy="153968"/>
                </a:xfrm>
                <a:custGeom>
                  <a:avLst/>
                  <a:gdLst>
                    <a:gd name="connsiteX0" fmla="*/ 352059 w 352442"/>
                    <a:gd name="connsiteY0" fmla="*/ 52860 h 153968"/>
                    <a:gd name="connsiteX1" fmla="*/ 352059 w 352442"/>
                    <a:gd name="connsiteY1" fmla="*/ 11216 h 153968"/>
                    <a:gd name="connsiteX2" fmla="*/ 340843 w 352442"/>
                    <a:gd name="connsiteY2" fmla="*/ 0 h 153968"/>
                    <a:gd name="connsiteX3" fmla="*/ 52809 w 352442"/>
                    <a:gd name="connsiteY3" fmla="*/ 0 h 153968"/>
                    <a:gd name="connsiteX4" fmla="*/ 11892 w 352442"/>
                    <a:gd name="connsiteY4" fmla="*/ 0 h 153968"/>
                    <a:gd name="connsiteX5" fmla="*/ 4039 w 352442"/>
                    <a:gd name="connsiteY5" fmla="*/ 3219 h 153968"/>
                    <a:gd name="connsiteX6" fmla="*/ 671 w 352442"/>
                    <a:gd name="connsiteY6" fmla="*/ 11216 h 153968"/>
                    <a:gd name="connsiteX7" fmla="*/ 797 w 352442"/>
                    <a:gd name="connsiteY7" fmla="*/ 79270 h 153968"/>
                    <a:gd name="connsiteX8" fmla="*/ 83821 w 352442"/>
                    <a:gd name="connsiteY8" fmla="*/ 142657 h 153968"/>
                    <a:gd name="connsiteX9" fmla="*/ 252168 w 352442"/>
                    <a:gd name="connsiteY9" fmla="*/ 146460 h 153968"/>
                    <a:gd name="connsiteX10" fmla="*/ 349868 w 352442"/>
                    <a:gd name="connsiteY10" fmla="*/ 89490 h 153968"/>
                    <a:gd name="connsiteX11" fmla="*/ 352059 w 352442"/>
                    <a:gd name="connsiteY11" fmla="*/ 52860 h 153968"/>
                    <a:gd name="connsiteX12" fmla="*/ 329627 w 352442"/>
                    <a:gd name="connsiteY12" fmla="*/ 75940 h 153968"/>
                    <a:gd name="connsiteX13" fmla="*/ 262949 w 352442"/>
                    <a:gd name="connsiteY13" fmla="*/ 121024 h 153968"/>
                    <a:gd name="connsiteX14" fmla="*/ 106527 w 352442"/>
                    <a:gd name="connsiteY14" fmla="*/ 124827 h 153968"/>
                    <a:gd name="connsiteX15" fmla="*/ 48390 w 352442"/>
                    <a:gd name="connsiteY15" fmla="*/ 105372 h 153968"/>
                    <a:gd name="connsiteX16" fmla="*/ 23163 w 352442"/>
                    <a:gd name="connsiteY16" fmla="*/ 78725 h 153968"/>
                    <a:gd name="connsiteX17" fmla="*/ 23113 w 352442"/>
                    <a:gd name="connsiteY17" fmla="*/ 46250 h 153968"/>
                    <a:gd name="connsiteX18" fmla="*/ 23113 w 352442"/>
                    <a:gd name="connsiteY18" fmla="*/ 22437 h 153968"/>
                    <a:gd name="connsiteX19" fmla="*/ 299931 w 352442"/>
                    <a:gd name="connsiteY19" fmla="*/ 22437 h 153968"/>
                    <a:gd name="connsiteX20" fmla="*/ 329732 w 352442"/>
                    <a:gd name="connsiteY20" fmla="*/ 22437 h 153968"/>
                    <a:gd name="connsiteX21" fmla="*/ 329627 w 352442"/>
                    <a:gd name="connsiteY21" fmla="*/ 75940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2"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8" y="78202"/>
                        <a:pt x="352059" y="64565"/>
                        <a:pt x="352059" y="52860"/>
                      </a:cubicBezTo>
                      <a:close/>
                      <a:moveTo>
                        <a:pt x="329627" y="75940"/>
                      </a:moveTo>
                      <a:cubicBezTo>
                        <a:pt x="327982" y="103606"/>
                        <a:pt x="284148" y="115520"/>
                        <a:pt x="262949" y="121024"/>
                      </a:cubicBezTo>
                      <a:cubicBezTo>
                        <a:pt x="212731" y="134067"/>
                        <a:pt x="157356" y="134865"/>
                        <a:pt x="106527" y="124827"/>
                      </a:cubicBezTo>
                      <a:cubicBezTo>
                        <a:pt x="86550" y="120881"/>
                        <a:pt x="66287" y="115322"/>
                        <a:pt x="48390" y="105372"/>
                      </a:cubicBezTo>
                      <a:cubicBezTo>
                        <a:pt x="38402" y="99819"/>
                        <a:pt x="24907" y="91234"/>
                        <a:pt x="23163" y="78725"/>
                      </a:cubicBezTo>
                      <a:cubicBezTo>
                        <a:pt x="21710" y="68291"/>
                        <a:pt x="23113" y="56750"/>
                        <a:pt x="23113" y="46250"/>
                      </a:cubicBezTo>
                      <a:cubicBezTo>
                        <a:pt x="23113" y="38314"/>
                        <a:pt x="23113" y="30373"/>
                        <a:pt x="23113" y="22437"/>
                      </a:cubicBezTo>
                      <a:cubicBezTo>
                        <a:pt x="115388" y="22437"/>
                        <a:pt x="207657" y="22437"/>
                        <a:pt x="299931" y="22437"/>
                      </a:cubicBezTo>
                      <a:cubicBezTo>
                        <a:pt x="309865" y="22437"/>
                        <a:pt x="319798" y="22437"/>
                        <a:pt x="329732" y="22437"/>
                      </a:cubicBezTo>
                      <a:cubicBezTo>
                        <a:pt x="329996" y="40257"/>
                        <a:pt x="330678" y="58242"/>
                        <a:pt x="329627" y="75940"/>
                      </a:cubicBezTo>
                      <a:close/>
                    </a:path>
                  </a:pathLst>
                </a:custGeom>
                <a:solidFill>
                  <a:srgbClr val="004751"/>
                </a:solidFill>
                <a:ln w="546" cap="flat">
                  <a:noFill/>
                  <a:prstDash val="solid"/>
                  <a:miter/>
                </a:ln>
              </p:spPr>
              <p:txBody>
                <a:bodyPr rtlCol="0" anchor="ctr"/>
                <a:lstStyle/>
                <a:p>
                  <a:endParaRPr lang="en-ES"/>
                </a:p>
              </p:txBody>
            </p:sp>
          </p:grpSp>
          <p:grpSp>
            <p:nvGrpSpPr>
              <p:cNvPr id="233" name="Graphic 226">
                <a:extLst>
                  <a:ext uri="{FF2B5EF4-FFF2-40B4-BE49-F238E27FC236}">
                    <a16:creationId xmlns:a16="http://schemas.microsoft.com/office/drawing/2014/main" id="{8E9956DB-56ED-0774-5F11-96DDD0A48CAA}"/>
                  </a:ext>
                </a:extLst>
              </p:cNvPr>
              <p:cNvGrpSpPr/>
              <p:nvPr/>
            </p:nvGrpSpPr>
            <p:grpSpPr>
              <a:xfrm>
                <a:off x="3624296" y="3553297"/>
                <a:ext cx="352442" cy="153967"/>
                <a:chOff x="3624296" y="3553297"/>
                <a:chExt cx="352442" cy="153967"/>
              </a:xfrm>
            </p:grpSpPr>
            <p:sp>
              <p:nvSpPr>
                <p:cNvPr id="234" name="Freeform 233">
                  <a:extLst>
                    <a:ext uri="{FF2B5EF4-FFF2-40B4-BE49-F238E27FC236}">
                      <a16:creationId xmlns:a16="http://schemas.microsoft.com/office/drawing/2014/main" id="{277EAC28-F70A-98F3-DD77-F7A245CB0697}"/>
                    </a:ext>
                  </a:extLst>
                </p:cNvPr>
                <p:cNvSpPr/>
                <p:nvPr/>
              </p:nvSpPr>
              <p:spPr>
                <a:xfrm>
                  <a:off x="3636193" y="3564513"/>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35" name="Freeform 234">
                  <a:extLst>
                    <a:ext uri="{FF2B5EF4-FFF2-40B4-BE49-F238E27FC236}">
                      <a16:creationId xmlns:a16="http://schemas.microsoft.com/office/drawing/2014/main" id="{738959A6-5993-8AE7-9934-1DC8BB885AD6}"/>
                    </a:ext>
                  </a:extLst>
                </p:cNvPr>
                <p:cNvSpPr/>
                <p:nvPr/>
              </p:nvSpPr>
              <p:spPr>
                <a:xfrm>
                  <a:off x="3624296" y="3553297"/>
                  <a:ext cx="352442" cy="153967"/>
                </a:xfrm>
                <a:custGeom>
                  <a:avLst/>
                  <a:gdLst>
                    <a:gd name="connsiteX0" fmla="*/ 352059 w 352442"/>
                    <a:gd name="connsiteY0" fmla="*/ 52860 h 153967"/>
                    <a:gd name="connsiteX1" fmla="*/ 352059 w 352442"/>
                    <a:gd name="connsiteY1" fmla="*/ 11216 h 153967"/>
                    <a:gd name="connsiteX2" fmla="*/ 340843 w 352442"/>
                    <a:gd name="connsiteY2" fmla="*/ 0 h 153967"/>
                    <a:gd name="connsiteX3" fmla="*/ 52809 w 352442"/>
                    <a:gd name="connsiteY3" fmla="*/ 0 h 153967"/>
                    <a:gd name="connsiteX4" fmla="*/ 11892 w 352442"/>
                    <a:gd name="connsiteY4" fmla="*/ 0 h 153967"/>
                    <a:gd name="connsiteX5" fmla="*/ 4039 w 352442"/>
                    <a:gd name="connsiteY5" fmla="*/ 3219 h 153967"/>
                    <a:gd name="connsiteX6" fmla="*/ 671 w 352442"/>
                    <a:gd name="connsiteY6" fmla="*/ 11216 h 153967"/>
                    <a:gd name="connsiteX7" fmla="*/ 797 w 352442"/>
                    <a:gd name="connsiteY7" fmla="*/ 79270 h 153967"/>
                    <a:gd name="connsiteX8" fmla="*/ 83821 w 352442"/>
                    <a:gd name="connsiteY8" fmla="*/ 142657 h 153967"/>
                    <a:gd name="connsiteX9" fmla="*/ 252168 w 352442"/>
                    <a:gd name="connsiteY9" fmla="*/ 146460 h 153967"/>
                    <a:gd name="connsiteX10" fmla="*/ 349868 w 352442"/>
                    <a:gd name="connsiteY10" fmla="*/ 89490 h 153967"/>
                    <a:gd name="connsiteX11" fmla="*/ 352059 w 352442"/>
                    <a:gd name="connsiteY11" fmla="*/ 52860 h 153967"/>
                    <a:gd name="connsiteX12" fmla="*/ 329627 w 352442"/>
                    <a:gd name="connsiteY12" fmla="*/ 75940 h 153967"/>
                    <a:gd name="connsiteX13" fmla="*/ 262949 w 352442"/>
                    <a:gd name="connsiteY13" fmla="*/ 121024 h 153967"/>
                    <a:gd name="connsiteX14" fmla="*/ 106527 w 352442"/>
                    <a:gd name="connsiteY14" fmla="*/ 124827 h 153967"/>
                    <a:gd name="connsiteX15" fmla="*/ 48390 w 352442"/>
                    <a:gd name="connsiteY15" fmla="*/ 105372 h 153967"/>
                    <a:gd name="connsiteX16" fmla="*/ 23163 w 352442"/>
                    <a:gd name="connsiteY16" fmla="*/ 78725 h 153967"/>
                    <a:gd name="connsiteX17" fmla="*/ 23113 w 352442"/>
                    <a:gd name="connsiteY17" fmla="*/ 46250 h 153967"/>
                    <a:gd name="connsiteX18" fmla="*/ 23113 w 352442"/>
                    <a:gd name="connsiteY18" fmla="*/ 22437 h 153967"/>
                    <a:gd name="connsiteX19" fmla="*/ 299931 w 352442"/>
                    <a:gd name="connsiteY19" fmla="*/ 22437 h 153967"/>
                    <a:gd name="connsiteX20" fmla="*/ 329732 w 352442"/>
                    <a:gd name="connsiteY20" fmla="*/ 22437 h 153967"/>
                    <a:gd name="connsiteX21" fmla="*/ 329627 w 352442"/>
                    <a:gd name="connsiteY21" fmla="*/ 75940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2" h="153967">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5"/>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8" y="78202"/>
                        <a:pt x="352059" y="64565"/>
                        <a:pt x="352059" y="52860"/>
                      </a:cubicBezTo>
                      <a:close/>
                      <a:moveTo>
                        <a:pt x="329627" y="75940"/>
                      </a:moveTo>
                      <a:cubicBezTo>
                        <a:pt x="327982" y="103606"/>
                        <a:pt x="284148" y="115520"/>
                        <a:pt x="262949" y="121024"/>
                      </a:cubicBezTo>
                      <a:cubicBezTo>
                        <a:pt x="212731" y="134067"/>
                        <a:pt x="157356" y="134865"/>
                        <a:pt x="106527" y="124827"/>
                      </a:cubicBezTo>
                      <a:cubicBezTo>
                        <a:pt x="86550" y="120881"/>
                        <a:pt x="66287" y="115322"/>
                        <a:pt x="48390" y="105372"/>
                      </a:cubicBezTo>
                      <a:cubicBezTo>
                        <a:pt x="38402" y="99819"/>
                        <a:pt x="24907" y="91234"/>
                        <a:pt x="23163" y="78725"/>
                      </a:cubicBezTo>
                      <a:cubicBezTo>
                        <a:pt x="21710" y="68291"/>
                        <a:pt x="23113" y="56750"/>
                        <a:pt x="23113" y="46250"/>
                      </a:cubicBezTo>
                      <a:cubicBezTo>
                        <a:pt x="23113" y="38314"/>
                        <a:pt x="23113" y="30373"/>
                        <a:pt x="23113" y="22437"/>
                      </a:cubicBezTo>
                      <a:cubicBezTo>
                        <a:pt x="115388" y="22437"/>
                        <a:pt x="207657" y="22437"/>
                        <a:pt x="299931" y="22437"/>
                      </a:cubicBezTo>
                      <a:cubicBezTo>
                        <a:pt x="309865" y="22437"/>
                        <a:pt x="319798" y="22437"/>
                        <a:pt x="329732" y="22437"/>
                      </a:cubicBezTo>
                      <a:cubicBezTo>
                        <a:pt x="329996" y="40257"/>
                        <a:pt x="330678" y="58242"/>
                        <a:pt x="329627" y="75940"/>
                      </a:cubicBezTo>
                      <a:close/>
                    </a:path>
                  </a:pathLst>
                </a:custGeom>
                <a:solidFill>
                  <a:srgbClr val="004751"/>
                </a:solidFill>
                <a:ln w="546" cap="flat">
                  <a:noFill/>
                  <a:prstDash val="solid"/>
                  <a:miter/>
                </a:ln>
              </p:spPr>
              <p:txBody>
                <a:bodyPr rtlCol="0" anchor="ctr"/>
                <a:lstStyle/>
                <a:p>
                  <a:endParaRPr lang="en-ES"/>
                </a:p>
              </p:txBody>
            </p:sp>
          </p:grpSp>
          <p:grpSp>
            <p:nvGrpSpPr>
              <p:cNvPr id="236" name="Graphic 226">
                <a:extLst>
                  <a:ext uri="{FF2B5EF4-FFF2-40B4-BE49-F238E27FC236}">
                    <a16:creationId xmlns:a16="http://schemas.microsoft.com/office/drawing/2014/main" id="{B0C20A3B-B55F-EB5C-0331-504C4414DB7F}"/>
                  </a:ext>
                </a:extLst>
              </p:cNvPr>
              <p:cNvGrpSpPr/>
              <p:nvPr/>
            </p:nvGrpSpPr>
            <p:grpSpPr>
              <a:xfrm>
                <a:off x="3624296" y="3488309"/>
                <a:ext cx="352442" cy="153968"/>
                <a:chOff x="3624296" y="3488309"/>
                <a:chExt cx="352442" cy="153968"/>
              </a:xfrm>
            </p:grpSpPr>
            <p:sp>
              <p:nvSpPr>
                <p:cNvPr id="237" name="Freeform 236">
                  <a:extLst>
                    <a:ext uri="{FF2B5EF4-FFF2-40B4-BE49-F238E27FC236}">
                      <a16:creationId xmlns:a16="http://schemas.microsoft.com/office/drawing/2014/main" id="{AD5DA28B-C4A6-2B09-7596-CF4E1AD71928}"/>
                    </a:ext>
                  </a:extLst>
                </p:cNvPr>
                <p:cNvSpPr/>
                <p:nvPr/>
              </p:nvSpPr>
              <p:spPr>
                <a:xfrm>
                  <a:off x="3636193" y="3499524"/>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38" name="Freeform 237">
                  <a:extLst>
                    <a:ext uri="{FF2B5EF4-FFF2-40B4-BE49-F238E27FC236}">
                      <a16:creationId xmlns:a16="http://schemas.microsoft.com/office/drawing/2014/main" id="{F4BCC0A5-8114-3E26-D2DA-ECDCBC45CCE0}"/>
                    </a:ext>
                  </a:extLst>
                </p:cNvPr>
                <p:cNvSpPr/>
                <p:nvPr/>
              </p:nvSpPr>
              <p:spPr>
                <a:xfrm>
                  <a:off x="3624296" y="3488309"/>
                  <a:ext cx="352442" cy="153968"/>
                </a:xfrm>
                <a:custGeom>
                  <a:avLst/>
                  <a:gdLst>
                    <a:gd name="connsiteX0" fmla="*/ 352059 w 352442"/>
                    <a:gd name="connsiteY0" fmla="*/ 52860 h 153968"/>
                    <a:gd name="connsiteX1" fmla="*/ 352059 w 352442"/>
                    <a:gd name="connsiteY1" fmla="*/ 11216 h 153968"/>
                    <a:gd name="connsiteX2" fmla="*/ 340843 w 352442"/>
                    <a:gd name="connsiteY2" fmla="*/ 0 h 153968"/>
                    <a:gd name="connsiteX3" fmla="*/ 52809 w 352442"/>
                    <a:gd name="connsiteY3" fmla="*/ 0 h 153968"/>
                    <a:gd name="connsiteX4" fmla="*/ 11892 w 352442"/>
                    <a:gd name="connsiteY4" fmla="*/ 0 h 153968"/>
                    <a:gd name="connsiteX5" fmla="*/ 4039 w 352442"/>
                    <a:gd name="connsiteY5" fmla="*/ 3219 h 153968"/>
                    <a:gd name="connsiteX6" fmla="*/ 671 w 352442"/>
                    <a:gd name="connsiteY6" fmla="*/ 11216 h 153968"/>
                    <a:gd name="connsiteX7" fmla="*/ 797 w 352442"/>
                    <a:gd name="connsiteY7" fmla="*/ 79270 h 153968"/>
                    <a:gd name="connsiteX8" fmla="*/ 83821 w 352442"/>
                    <a:gd name="connsiteY8" fmla="*/ 142657 h 153968"/>
                    <a:gd name="connsiteX9" fmla="*/ 252168 w 352442"/>
                    <a:gd name="connsiteY9" fmla="*/ 146460 h 153968"/>
                    <a:gd name="connsiteX10" fmla="*/ 349868 w 352442"/>
                    <a:gd name="connsiteY10" fmla="*/ 89490 h 153968"/>
                    <a:gd name="connsiteX11" fmla="*/ 352059 w 352442"/>
                    <a:gd name="connsiteY11" fmla="*/ 52860 h 153968"/>
                    <a:gd name="connsiteX12" fmla="*/ 329627 w 352442"/>
                    <a:gd name="connsiteY12" fmla="*/ 75935 h 153968"/>
                    <a:gd name="connsiteX13" fmla="*/ 262949 w 352442"/>
                    <a:gd name="connsiteY13" fmla="*/ 121018 h 153968"/>
                    <a:gd name="connsiteX14" fmla="*/ 106527 w 352442"/>
                    <a:gd name="connsiteY14" fmla="*/ 124821 h 153968"/>
                    <a:gd name="connsiteX15" fmla="*/ 48390 w 352442"/>
                    <a:gd name="connsiteY15" fmla="*/ 105367 h 153968"/>
                    <a:gd name="connsiteX16" fmla="*/ 23163 w 352442"/>
                    <a:gd name="connsiteY16" fmla="*/ 78720 h 153968"/>
                    <a:gd name="connsiteX17" fmla="*/ 23113 w 352442"/>
                    <a:gd name="connsiteY17" fmla="*/ 46245 h 153968"/>
                    <a:gd name="connsiteX18" fmla="*/ 23113 w 352442"/>
                    <a:gd name="connsiteY18" fmla="*/ 22432 h 153968"/>
                    <a:gd name="connsiteX19" fmla="*/ 299931 w 352442"/>
                    <a:gd name="connsiteY19" fmla="*/ 22432 h 153968"/>
                    <a:gd name="connsiteX20" fmla="*/ 329732 w 352442"/>
                    <a:gd name="connsiteY20" fmla="*/ 22432 h 153968"/>
                    <a:gd name="connsiteX21" fmla="*/ 329627 w 352442"/>
                    <a:gd name="connsiteY21" fmla="*/ 75935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2"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8" y="78202"/>
                        <a:pt x="352059" y="64560"/>
                        <a:pt x="352059" y="52860"/>
                      </a:cubicBezTo>
                      <a:close/>
                      <a:moveTo>
                        <a:pt x="329627" y="75935"/>
                      </a:moveTo>
                      <a:cubicBezTo>
                        <a:pt x="327982" y="103600"/>
                        <a:pt x="284148" y="115509"/>
                        <a:pt x="262949" y="121018"/>
                      </a:cubicBezTo>
                      <a:cubicBezTo>
                        <a:pt x="212731" y="134061"/>
                        <a:pt x="157356" y="134859"/>
                        <a:pt x="106527" y="124821"/>
                      </a:cubicBezTo>
                      <a:cubicBezTo>
                        <a:pt x="86550" y="120875"/>
                        <a:pt x="66287" y="115317"/>
                        <a:pt x="48390" y="105367"/>
                      </a:cubicBezTo>
                      <a:cubicBezTo>
                        <a:pt x="38402" y="99814"/>
                        <a:pt x="24907" y="91229"/>
                        <a:pt x="23163" y="78720"/>
                      </a:cubicBezTo>
                      <a:cubicBezTo>
                        <a:pt x="21710" y="68285"/>
                        <a:pt x="23113" y="56745"/>
                        <a:pt x="23113" y="46245"/>
                      </a:cubicBezTo>
                      <a:cubicBezTo>
                        <a:pt x="23113" y="38309"/>
                        <a:pt x="23113" y="30367"/>
                        <a:pt x="23113" y="22432"/>
                      </a:cubicBezTo>
                      <a:cubicBezTo>
                        <a:pt x="115388" y="22432"/>
                        <a:pt x="207657" y="22432"/>
                        <a:pt x="299931" y="22432"/>
                      </a:cubicBezTo>
                      <a:cubicBezTo>
                        <a:pt x="309865" y="22432"/>
                        <a:pt x="319798" y="22432"/>
                        <a:pt x="329732" y="22432"/>
                      </a:cubicBezTo>
                      <a:cubicBezTo>
                        <a:pt x="329996" y="40257"/>
                        <a:pt x="330678" y="58242"/>
                        <a:pt x="329627" y="75935"/>
                      </a:cubicBezTo>
                      <a:close/>
                    </a:path>
                  </a:pathLst>
                </a:custGeom>
                <a:solidFill>
                  <a:srgbClr val="004751"/>
                </a:solidFill>
                <a:ln w="546" cap="flat">
                  <a:noFill/>
                  <a:prstDash val="solid"/>
                  <a:miter/>
                </a:ln>
              </p:spPr>
              <p:txBody>
                <a:bodyPr rtlCol="0" anchor="ctr"/>
                <a:lstStyle/>
                <a:p>
                  <a:endParaRPr lang="en-ES"/>
                </a:p>
              </p:txBody>
            </p:sp>
          </p:grpSp>
          <p:grpSp>
            <p:nvGrpSpPr>
              <p:cNvPr id="239" name="Graphic 226">
                <a:extLst>
                  <a:ext uri="{FF2B5EF4-FFF2-40B4-BE49-F238E27FC236}">
                    <a16:creationId xmlns:a16="http://schemas.microsoft.com/office/drawing/2014/main" id="{5967F5D6-C90C-FA98-7309-C190ECEB41FA}"/>
                  </a:ext>
                </a:extLst>
              </p:cNvPr>
              <p:cNvGrpSpPr/>
              <p:nvPr/>
            </p:nvGrpSpPr>
            <p:grpSpPr>
              <a:xfrm>
                <a:off x="3624296" y="3423314"/>
                <a:ext cx="352442" cy="153968"/>
                <a:chOff x="3624296" y="3423314"/>
                <a:chExt cx="352442" cy="153968"/>
              </a:xfrm>
            </p:grpSpPr>
            <p:sp>
              <p:nvSpPr>
                <p:cNvPr id="240" name="Freeform 239">
                  <a:extLst>
                    <a:ext uri="{FF2B5EF4-FFF2-40B4-BE49-F238E27FC236}">
                      <a16:creationId xmlns:a16="http://schemas.microsoft.com/office/drawing/2014/main" id="{D96C0C7F-1B68-963C-18E2-903060E886A9}"/>
                    </a:ext>
                  </a:extLst>
                </p:cNvPr>
                <p:cNvSpPr/>
                <p:nvPr/>
              </p:nvSpPr>
              <p:spPr>
                <a:xfrm>
                  <a:off x="3636193" y="3434530"/>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41" name="Freeform 240">
                  <a:extLst>
                    <a:ext uri="{FF2B5EF4-FFF2-40B4-BE49-F238E27FC236}">
                      <a16:creationId xmlns:a16="http://schemas.microsoft.com/office/drawing/2014/main" id="{16A51E5B-437C-467C-0D61-80FF308CA9DE}"/>
                    </a:ext>
                  </a:extLst>
                </p:cNvPr>
                <p:cNvSpPr/>
                <p:nvPr/>
              </p:nvSpPr>
              <p:spPr>
                <a:xfrm>
                  <a:off x="3624296" y="3423314"/>
                  <a:ext cx="352442" cy="153968"/>
                </a:xfrm>
                <a:custGeom>
                  <a:avLst/>
                  <a:gdLst>
                    <a:gd name="connsiteX0" fmla="*/ 352059 w 352442"/>
                    <a:gd name="connsiteY0" fmla="*/ 52860 h 153968"/>
                    <a:gd name="connsiteX1" fmla="*/ 352059 w 352442"/>
                    <a:gd name="connsiteY1" fmla="*/ 11216 h 153968"/>
                    <a:gd name="connsiteX2" fmla="*/ 340843 w 352442"/>
                    <a:gd name="connsiteY2" fmla="*/ 0 h 153968"/>
                    <a:gd name="connsiteX3" fmla="*/ 52809 w 352442"/>
                    <a:gd name="connsiteY3" fmla="*/ 0 h 153968"/>
                    <a:gd name="connsiteX4" fmla="*/ 11892 w 352442"/>
                    <a:gd name="connsiteY4" fmla="*/ 0 h 153968"/>
                    <a:gd name="connsiteX5" fmla="*/ 4039 w 352442"/>
                    <a:gd name="connsiteY5" fmla="*/ 3219 h 153968"/>
                    <a:gd name="connsiteX6" fmla="*/ 671 w 352442"/>
                    <a:gd name="connsiteY6" fmla="*/ 11216 h 153968"/>
                    <a:gd name="connsiteX7" fmla="*/ 797 w 352442"/>
                    <a:gd name="connsiteY7" fmla="*/ 79270 h 153968"/>
                    <a:gd name="connsiteX8" fmla="*/ 83821 w 352442"/>
                    <a:gd name="connsiteY8" fmla="*/ 142657 h 153968"/>
                    <a:gd name="connsiteX9" fmla="*/ 252168 w 352442"/>
                    <a:gd name="connsiteY9" fmla="*/ 146460 h 153968"/>
                    <a:gd name="connsiteX10" fmla="*/ 349868 w 352442"/>
                    <a:gd name="connsiteY10" fmla="*/ 89490 h 153968"/>
                    <a:gd name="connsiteX11" fmla="*/ 352059 w 352442"/>
                    <a:gd name="connsiteY11" fmla="*/ 52860 h 153968"/>
                    <a:gd name="connsiteX12" fmla="*/ 329627 w 352442"/>
                    <a:gd name="connsiteY12" fmla="*/ 75935 h 153968"/>
                    <a:gd name="connsiteX13" fmla="*/ 262949 w 352442"/>
                    <a:gd name="connsiteY13" fmla="*/ 121018 h 153968"/>
                    <a:gd name="connsiteX14" fmla="*/ 106527 w 352442"/>
                    <a:gd name="connsiteY14" fmla="*/ 124821 h 153968"/>
                    <a:gd name="connsiteX15" fmla="*/ 48390 w 352442"/>
                    <a:gd name="connsiteY15" fmla="*/ 105367 h 153968"/>
                    <a:gd name="connsiteX16" fmla="*/ 23163 w 352442"/>
                    <a:gd name="connsiteY16" fmla="*/ 78720 h 153968"/>
                    <a:gd name="connsiteX17" fmla="*/ 23113 w 352442"/>
                    <a:gd name="connsiteY17" fmla="*/ 46245 h 153968"/>
                    <a:gd name="connsiteX18" fmla="*/ 23113 w 352442"/>
                    <a:gd name="connsiteY18" fmla="*/ 22432 h 153968"/>
                    <a:gd name="connsiteX19" fmla="*/ 299931 w 352442"/>
                    <a:gd name="connsiteY19" fmla="*/ 22432 h 153968"/>
                    <a:gd name="connsiteX20" fmla="*/ 329732 w 352442"/>
                    <a:gd name="connsiteY20" fmla="*/ 22432 h 153968"/>
                    <a:gd name="connsiteX21" fmla="*/ 329627 w 352442"/>
                    <a:gd name="connsiteY21" fmla="*/ 75935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2"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8"/>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8" y="78202"/>
                        <a:pt x="352059" y="64560"/>
                        <a:pt x="352059" y="52860"/>
                      </a:cubicBezTo>
                      <a:close/>
                      <a:moveTo>
                        <a:pt x="329627" y="75935"/>
                      </a:moveTo>
                      <a:cubicBezTo>
                        <a:pt x="327982" y="103600"/>
                        <a:pt x="284148" y="115515"/>
                        <a:pt x="262949" y="121018"/>
                      </a:cubicBezTo>
                      <a:cubicBezTo>
                        <a:pt x="212731" y="134061"/>
                        <a:pt x="157356" y="134859"/>
                        <a:pt x="106527" y="124821"/>
                      </a:cubicBezTo>
                      <a:cubicBezTo>
                        <a:pt x="86550" y="120875"/>
                        <a:pt x="66287" y="115317"/>
                        <a:pt x="48390" y="105367"/>
                      </a:cubicBezTo>
                      <a:cubicBezTo>
                        <a:pt x="38402" y="99814"/>
                        <a:pt x="24907" y="91229"/>
                        <a:pt x="23163" y="78720"/>
                      </a:cubicBezTo>
                      <a:cubicBezTo>
                        <a:pt x="21710" y="68285"/>
                        <a:pt x="23113" y="56745"/>
                        <a:pt x="23113" y="46245"/>
                      </a:cubicBezTo>
                      <a:cubicBezTo>
                        <a:pt x="23113" y="38309"/>
                        <a:pt x="23113" y="30367"/>
                        <a:pt x="23113" y="22432"/>
                      </a:cubicBezTo>
                      <a:cubicBezTo>
                        <a:pt x="115388" y="22432"/>
                        <a:pt x="207657" y="22432"/>
                        <a:pt x="299931" y="22432"/>
                      </a:cubicBezTo>
                      <a:cubicBezTo>
                        <a:pt x="309865" y="22432"/>
                        <a:pt x="319798" y="22432"/>
                        <a:pt x="329732" y="22432"/>
                      </a:cubicBezTo>
                      <a:cubicBezTo>
                        <a:pt x="329996" y="40257"/>
                        <a:pt x="330678" y="58242"/>
                        <a:pt x="329627" y="75935"/>
                      </a:cubicBezTo>
                      <a:close/>
                    </a:path>
                  </a:pathLst>
                </a:custGeom>
                <a:solidFill>
                  <a:srgbClr val="004751"/>
                </a:solidFill>
                <a:ln w="546" cap="flat">
                  <a:noFill/>
                  <a:prstDash val="solid"/>
                  <a:miter/>
                </a:ln>
              </p:spPr>
              <p:txBody>
                <a:bodyPr rtlCol="0" anchor="ctr"/>
                <a:lstStyle/>
                <a:p>
                  <a:endParaRPr lang="en-ES"/>
                </a:p>
              </p:txBody>
            </p:sp>
          </p:grpSp>
          <p:grpSp>
            <p:nvGrpSpPr>
              <p:cNvPr id="242" name="Graphic 226">
                <a:extLst>
                  <a:ext uri="{FF2B5EF4-FFF2-40B4-BE49-F238E27FC236}">
                    <a16:creationId xmlns:a16="http://schemas.microsoft.com/office/drawing/2014/main" id="{CECC07D6-2165-6E82-FB7F-D343A7DFC2B5}"/>
                  </a:ext>
                </a:extLst>
              </p:cNvPr>
              <p:cNvGrpSpPr/>
              <p:nvPr/>
            </p:nvGrpSpPr>
            <p:grpSpPr>
              <a:xfrm>
                <a:off x="3624296" y="3358320"/>
                <a:ext cx="352442" cy="153968"/>
                <a:chOff x="3624296" y="3358320"/>
                <a:chExt cx="352442" cy="153968"/>
              </a:xfrm>
            </p:grpSpPr>
            <p:sp>
              <p:nvSpPr>
                <p:cNvPr id="243" name="Freeform 242">
                  <a:extLst>
                    <a:ext uri="{FF2B5EF4-FFF2-40B4-BE49-F238E27FC236}">
                      <a16:creationId xmlns:a16="http://schemas.microsoft.com/office/drawing/2014/main" id="{687B73D5-9116-F63E-CAB4-24AC83E7553E}"/>
                    </a:ext>
                  </a:extLst>
                </p:cNvPr>
                <p:cNvSpPr/>
                <p:nvPr/>
              </p:nvSpPr>
              <p:spPr>
                <a:xfrm>
                  <a:off x="3636193" y="3369536"/>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44" name="Freeform 243">
                  <a:extLst>
                    <a:ext uri="{FF2B5EF4-FFF2-40B4-BE49-F238E27FC236}">
                      <a16:creationId xmlns:a16="http://schemas.microsoft.com/office/drawing/2014/main" id="{EAE4F1E4-3649-D183-2B6D-8C3B5E2D0119}"/>
                    </a:ext>
                  </a:extLst>
                </p:cNvPr>
                <p:cNvSpPr/>
                <p:nvPr/>
              </p:nvSpPr>
              <p:spPr>
                <a:xfrm>
                  <a:off x="3624296" y="3358320"/>
                  <a:ext cx="352442" cy="153968"/>
                </a:xfrm>
                <a:custGeom>
                  <a:avLst/>
                  <a:gdLst>
                    <a:gd name="connsiteX0" fmla="*/ 352059 w 352442"/>
                    <a:gd name="connsiteY0" fmla="*/ 52860 h 153968"/>
                    <a:gd name="connsiteX1" fmla="*/ 352059 w 352442"/>
                    <a:gd name="connsiteY1" fmla="*/ 11216 h 153968"/>
                    <a:gd name="connsiteX2" fmla="*/ 340843 w 352442"/>
                    <a:gd name="connsiteY2" fmla="*/ 0 h 153968"/>
                    <a:gd name="connsiteX3" fmla="*/ 52809 w 352442"/>
                    <a:gd name="connsiteY3" fmla="*/ 0 h 153968"/>
                    <a:gd name="connsiteX4" fmla="*/ 11892 w 352442"/>
                    <a:gd name="connsiteY4" fmla="*/ 0 h 153968"/>
                    <a:gd name="connsiteX5" fmla="*/ 4039 w 352442"/>
                    <a:gd name="connsiteY5" fmla="*/ 3219 h 153968"/>
                    <a:gd name="connsiteX6" fmla="*/ 671 w 352442"/>
                    <a:gd name="connsiteY6" fmla="*/ 11216 h 153968"/>
                    <a:gd name="connsiteX7" fmla="*/ 797 w 352442"/>
                    <a:gd name="connsiteY7" fmla="*/ 79270 h 153968"/>
                    <a:gd name="connsiteX8" fmla="*/ 83821 w 352442"/>
                    <a:gd name="connsiteY8" fmla="*/ 142657 h 153968"/>
                    <a:gd name="connsiteX9" fmla="*/ 252168 w 352442"/>
                    <a:gd name="connsiteY9" fmla="*/ 146460 h 153968"/>
                    <a:gd name="connsiteX10" fmla="*/ 349868 w 352442"/>
                    <a:gd name="connsiteY10" fmla="*/ 89490 h 153968"/>
                    <a:gd name="connsiteX11" fmla="*/ 352059 w 352442"/>
                    <a:gd name="connsiteY11" fmla="*/ 52860 h 153968"/>
                    <a:gd name="connsiteX12" fmla="*/ 329627 w 352442"/>
                    <a:gd name="connsiteY12" fmla="*/ 75941 h 153968"/>
                    <a:gd name="connsiteX13" fmla="*/ 262949 w 352442"/>
                    <a:gd name="connsiteY13" fmla="*/ 121024 h 153968"/>
                    <a:gd name="connsiteX14" fmla="*/ 106527 w 352442"/>
                    <a:gd name="connsiteY14" fmla="*/ 124827 h 153968"/>
                    <a:gd name="connsiteX15" fmla="*/ 48390 w 352442"/>
                    <a:gd name="connsiteY15" fmla="*/ 105372 h 153968"/>
                    <a:gd name="connsiteX16" fmla="*/ 23163 w 352442"/>
                    <a:gd name="connsiteY16" fmla="*/ 78725 h 153968"/>
                    <a:gd name="connsiteX17" fmla="*/ 23113 w 352442"/>
                    <a:gd name="connsiteY17" fmla="*/ 46250 h 153968"/>
                    <a:gd name="connsiteX18" fmla="*/ 23113 w 352442"/>
                    <a:gd name="connsiteY18" fmla="*/ 22437 h 153968"/>
                    <a:gd name="connsiteX19" fmla="*/ 299931 w 352442"/>
                    <a:gd name="connsiteY19" fmla="*/ 22437 h 153968"/>
                    <a:gd name="connsiteX20" fmla="*/ 329732 w 352442"/>
                    <a:gd name="connsiteY20" fmla="*/ 22437 h 153968"/>
                    <a:gd name="connsiteX21" fmla="*/ 329627 w 352442"/>
                    <a:gd name="connsiteY21" fmla="*/ 75941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2"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8"/>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8" y="78202"/>
                        <a:pt x="352059" y="64565"/>
                        <a:pt x="352059" y="52860"/>
                      </a:cubicBezTo>
                      <a:close/>
                      <a:moveTo>
                        <a:pt x="329627" y="75941"/>
                      </a:moveTo>
                      <a:cubicBezTo>
                        <a:pt x="327982" y="103606"/>
                        <a:pt x="284148" y="115515"/>
                        <a:pt x="262949" y="121024"/>
                      </a:cubicBezTo>
                      <a:cubicBezTo>
                        <a:pt x="212731" y="134067"/>
                        <a:pt x="157356" y="134865"/>
                        <a:pt x="106527" y="124827"/>
                      </a:cubicBezTo>
                      <a:cubicBezTo>
                        <a:pt x="86550" y="120881"/>
                        <a:pt x="66287" y="115322"/>
                        <a:pt x="48390" y="105372"/>
                      </a:cubicBezTo>
                      <a:cubicBezTo>
                        <a:pt x="38402" y="99819"/>
                        <a:pt x="24907" y="91234"/>
                        <a:pt x="23163" y="78725"/>
                      </a:cubicBezTo>
                      <a:cubicBezTo>
                        <a:pt x="21710" y="68291"/>
                        <a:pt x="23113" y="56750"/>
                        <a:pt x="23113" y="46250"/>
                      </a:cubicBezTo>
                      <a:cubicBezTo>
                        <a:pt x="23113" y="38314"/>
                        <a:pt x="23113" y="30373"/>
                        <a:pt x="23113" y="22437"/>
                      </a:cubicBezTo>
                      <a:cubicBezTo>
                        <a:pt x="115388" y="22437"/>
                        <a:pt x="207657" y="22437"/>
                        <a:pt x="299931" y="22437"/>
                      </a:cubicBezTo>
                      <a:cubicBezTo>
                        <a:pt x="309865" y="22437"/>
                        <a:pt x="319798" y="22437"/>
                        <a:pt x="329732" y="22437"/>
                      </a:cubicBezTo>
                      <a:cubicBezTo>
                        <a:pt x="329996" y="40257"/>
                        <a:pt x="330678" y="58242"/>
                        <a:pt x="329627" y="75941"/>
                      </a:cubicBezTo>
                      <a:close/>
                    </a:path>
                  </a:pathLst>
                </a:custGeom>
                <a:solidFill>
                  <a:srgbClr val="004751"/>
                </a:solidFill>
                <a:ln w="546" cap="flat">
                  <a:noFill/>
                  <a:prstDash val="solid"/>
                  <a:miter/>
                </a:ln>
              </p:spPr>
              <p:txBody>
                <a:bodyPr rtlCol="0" anchor="ctr"/>
                <a:lstStyle/>
                <a:p>
                  <a:endParaRPr lang="en-ES"/>
                </a:p>
              </p:txBody>
            </p:sp>
          </p:grpSp>
          <p:grpSp>
            <p:nvGrpSpPr>
              <p:cNvPr id="245" name="Graphic 226">
                <a:extLst>
                  <a:ext uri="{FF2B5EF4-FFF2-40B4-BE49-F238E27FC236}">
                    <a16:creationId xmlns:a16="http://schemas.microsoft.com/office/drawing/2014/main" id="{0609A7AF-3AE9-BF72-2453-789389158478}"/>
                  </a:ext>
                </a:extLst>
              </p:cNvPr>
              <p:cNvGrpSpPr/>
              <p:nvPr/>
            </p:nvGrpSpPr>
            <p:grpSpPr>
              <a:xfrm>
                <a:off x="3625051" y="3292698"/>
                <a:ext cx="351310" cy="153691"/>
                <a:chOff x="3625051" y="3292698"/>
                <a:chExt cx="351310" cy="153691"/>
              </a:xfrm>
            </p:grpSpPr>
            <p:sp>
              <p:nvSpPr>
                <p:cNvPr id="246" name="Freeform 245">
                  <a:extLst>
                    <a:ext uri="{FF2B5EF4-FFF2-40B4-BE49-F238E27FC236}">
                      <a16:creationId xmlns:a16="http://schemas.microsoft.com/office/drawing/2014/main" id="{3C9069D9-5E69-1F00-FA94-A30EAB111ABE}"/>
                    </a:ext>
                  </a:extLst>
                </p:cNvPr>
                <p:cNvSpPr/>
                <p:nvPr/>
              </p:nvSpPr>
              <p:spPr>
                <a:xfrm>
                  <a:off x="3636193" y="3303941"/>
                  <a:ext cx="328945" cy="131188"/>
                </a:xfrm>
                <a:custGeom>
                  <a:avLst/>
                  <a:gdLst>
                    <a:gd name="connsiteX0" fmla="*/ 328945 w 328945"/>
                    <a:gd name="connsiteY0" fmla="*/ 65594 h 131188"/>
                    <a:gd name="connsiteX1" fmla="*/ 164473 w 328945"/>
                    <a:gd name="connsiteY1" fmla="*/ 131188 h 131188"/>
                    <a:gd name="connsiteX2" fmla="*/ 0 w 328945"/>
                    <a:gd name="connsiteY2" fmla="*/ 65594 h 131188"/>
                    <a:gd name="connsiteX3" fmla="*/ 164473 w 328945"/>
                    <a:gd name="connsiteY3" fmla="*/ 0 h 131188"/>
                    <a:gd name="connsiteX4" fmla="*/ 328945 w 328945"/>
                    <a:gd name="connsiteY4" fmla="*/ 65594 h 13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45" h="131188">
                      <a:moveTo>
                        <a:pt x="328945" y="65594"/>
                      </a:moveTo>
                      <a:cubicBezTo>
                        <a:pt x="328945" y="101821"/>
                        <a:pt x="255308" y="131188"/>
                        <a:pt x="164473" y="131188"/>
                      </a:cubicBezTo>
                      <a:cubicBezTo>
                        <a:pt x="73637" y="131188"/>
                        <a:pt x="0" y="101821"/>
                        <a:pt x="0" y="65594"/>
                      </a:cubicBezTo>
                      <a:cubicBezTo>
                        <a:pt x="0" y="29368"/>
                        <a:pt x="73637" y="0"/>
                        <a:pt x="164473" y="0"/>
                      </a:cubicBezTo>
                      <a:cubicBezTo>
                        <a:pt x="255308" y="0"/>
                        <a:pt x="328945" y="29368"/>
                        <a:pt x="328945" y="65594"/>
                      </a:cubicBezTo>
                      <a:close/>
                    </a:path>
                  </a:pathLst>
                </a:custGeom>
                <a:solidFill>
                  <a:srgbClr val="85A4A2"/>
                </a:solidFill>
                <a:ln w="546" cap="flat">
                  <a:noFill/>
                  <a:prstDash val="solid"/>
                  <a:miter/>
                </a:ln>
              </p:spPr>
              <p:txBody>
                <a:bodyPr rtlCol="0" anchor="ctr"/>
                <a:lstStyle/>
                <a:p>
                  <a:endParaRPr lang="en-ES"/>
                </a:p>
              </p:txBody>
            </p:sp>
            <p:sp>
              <p:nvSpPr>
                <p:cNvPr id="247" name="Freeform 246">
                  <a:extLst>
                    <a:ext uri="{FF2B5EF4-FFF2-40B4-BE49-F238E27FC236}">
                      <a16:creationId xmlns:a16="http://schemas.microsoft.com/office/drawing/2014/main" id="{CF79C8EF-8215-0B30-B3FA-CDAEE20CBC89}"/>
                    </a:ext>
                  </a:extLst>
                </p:cNvPr>
                <p:cNvSpPr/>
                <p:nvPr/>
              </p:nvSpPr>
              <p:spPr>
                <a:xfrm>
                  <a:off x="3625051" y="3292698"/>
                  <a:ext cx="351310" cy="153691"/>
                </a:xfrm>
                <a:custGeom>
                  <a:avLst/>
                  <a:gdLst>
                    <a:gd name="connsiteX0" fmla="*/ 351304 w 351310"/>
                    <a:gd name="connsiteY0" fmla="*/ 76838 h 153691"/>
                    <a:gd name="connsiteX1" fmla="*/ 351106 w 351310"/>
                    <a:gd name="connsiteY1" fmla="*/ 74196 h 153691"/>
                    <a:gd name="connsiteX2" fmla="*/ 319252 w 351310"/>
                    <a:gd name="connsiteY2" fmla="*/ 31435 h 153691"/>
                    <a:gd name="connsiteX3" fmla="*/ 237203 w 351310"/>
                    <a:gd name="connsiteY3" fmla="*/ 4711 h 153691"/>
                    <a:gd name="connsiteX4" fmla="*/ 128110 w 351310"/>
                    <a:gd name="connsiteY4" fmla="*/ 2801 h 153691"/>
                    <a:gd name="connsiteX5" fmla="*/ 39754 w 351310"/>
                    <a:gd name="connsiteY5" fmla="*/ 27071 h 153691"/>
                    <a:gd name="connsiteX6" fmla="*/ 648 w 351310"/>
                    <a:gd name="connsiteY6" fmla="*/ 69772 h 153691"/>
                    <a:gd name="connsiteX7" fmla="*/ 25110 w 351310"/>
                    <a:gd name="connsiteY7" fmla="*/ 117617 h 153691"/>
                    <a:gd name="connsiteX8" fmla="*/ 101551 w 351310"/>
                    <a:gd name="connsiteY8" fmla="*/ 146818 h 153691"/>
                    <a:gd name="connsiteX9" fmla="*/ 209730 w 351310"/>
                    <a:gd name="connsiteY9" fmla="*/ 152233 h 153691"/>
                    <a:gd name="connsiteX10" fmla="*/ 310298 w 351310"/>
                    <a:gd name="connsiteY10" fmla="*/ 127210 h 153691"/>
                    <a:gd name="connsiteX11" fmla="*/ 351078 w 351310"/>
                    <a:gd name="connsiteY11" fmla="*/ 79617 h 153691"/>
                    <a:gd name="connsiteX12" fmla="*/ 351304 w 351310"/>
                    <a:gd name="connsiteY12" fmla="*/ 76838 h 153691"/>
                    <a:gd name="connsiteX13" fmla="*/ 298978 w 351310"/>
                    <a:gd name="connsiteY13" fmla="*/ 107838 h 153691"/>
                    <a:gd name="connsiteX14" fmla="*/ 227578 w 351310"/>
                    <a:gd name="connsiteY14" fmla="*/ 127870 h 153691"/>
                    <a:gd name="connsiteX15" fmla="*/ 57145 w 351310"/>
                    <a:gd name="connsiteY15" fmla="*/ 110188 h 153691"/>
                    <a:gd name="connsiteX16" fmla="*/ 22755 w 351310"/>
                    <a:gd name="connsiteY16" fmla="*/ 80365 h 153691"/>
                    <a:gd name="connsiteX17" fmla="*/ 44366 w 351310"/>
                    <a:gd name="connsiteY17" fmla="*/ 50174 h 153691"/>
                    <a:gd name="connsiteX18" fmla="*/ 203869 w 351310"/>
                    <a:gd name="connsiteY18" fmla="*/ 23428 h 153691"/>
                    <a:gd name="connsiteX19" fmla="*/ 291537 w 351310"/>
                    <a:gd name="connsiteY19" fmla="*/ 42354 h 153691"/>
                    <a:gd name="connsiteX20" fmla="*/ 328872 w 351310"/>
                    <a:gd name="connsiteY20" fmla="*/ 76843 h 153691"/>
                    <a:gd name="connsiteX21" fmla="*/ 298978 w 351310"/>
                    <a:gd name="connsiteY21" fmla="*/ 107838 h 15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310" h="153691">
                      <a:moveTo>
                        <a:pt x="351304" y="76838"/>
                      </a:moveTo>
                      <a:cubicBezTo>
                        <a:pt x="351331" y="75891"/>
                        <a:pt x="351260" y="75016"/>
                        <a:pt x="351106" y="74196"/>
                      </a:cubicBezTo>
                      <a:cubicBezTo>
                        <a:pt x="349322" y="55149"/>
                        <a:pt x="334986" y="41110"/>
                        <a:pt x="319252" y="31435"/>
                      </a:cubicBezTo>
                      <a:cubicBezTo>
                        <a:pt x="294757" y="16384"/>
                        <a:pt x="265347" y="8998"/>
                        <a:pt x="237203" y="4711"/>
                      </a:cubicBezTo>
                      <a:cubicBezTo>
                        <a:pt x="201156" y="-776"/>
                        <a:pt x="164328" y="-1546"/>
                        <a:pt x="128110" y="2801"/>
                      </a:cubicBezTo>
                      <a:cubicBezTo>
                        <a:pt x="97815" y="6439"/>
                        <a:pt x="67062" y="12955"/>
                        <a:pt x="39754" y="27071"/>
                      </a:cubicBezTo>
                      <a:cubicBezTo>
                        <a:pt x="22716" y="35876"/>
                        <a:pt x="4368" y="49734"/>
                        <a:pt x="648" y="69772"/>
                      </a:cubicBezTo>
                      <a:cubicBezTo>
                        <a:pt x="-3073" y="89787"/>
                        <a:pt x="9783" y="106446"/>
                        <a:pt x="25110" y="117617"/>
                      </a:cubicBezTo>
                      <a:cubicBezTo>
                        <a:pt x="47129" y="133671"/>
                        <a:pt x="75130" y="141755"/>
                        <a:pt x="101551" y="146818"/>
                      </a:cubicBezTo>
                      <a:cubicBezTo>
                        <a:pt x="137070" y="153620"/>
                        <a:pt x="173717" y="155266"/>
                        <a:pt x="209730" y="152233"/>
                      </a:cubicBezTo>
                      <a:cubicBezTo>
                        <a:pt x="244044" y="149344"/>
                        <a:pt x="279315" y="142845"/>
                        <a:pt x="310298" y="127210"/>
                      </a:cubicBezTo>
                      <a:cubicBezTo>
                        <a:pt x="329362" y="117590"/>
                        <a:pt x="348910" y="102126"/>
                        <a:pt x="351078" y="79617"/>
                      </a:cubicBezTo>
                      <a:cubicBezTo>
                        <a:pt x="351249" y="78758"/>
                        <a:pt x="351337" y="77839"/>
                        <a:pt x="351304" y="76838"/>
                      </a:cubicBezTo>
                      <a:close/>
                      <a:moveTo>
                        <a:pt x="298978" y="107838"/>
                      </a:moveTo>
                      <a:cubicBezTo>
                        <a:pt x="276970" y="118944"/>
                        <a:pt x="251858" y="124530"/>
                        <a:pt x="227578" y="127870"/>
                      </a:cubicBezTo>
                      <a:cubicBezTo>
                        <a:pt x="172533" y="135437"/>
                        <a:pt x="108530" y="133599"/>
                        <a:pt x="57145" y="110188"/>
                      </a:cubicBezTo>
                      <a:cubicBezTo>
                        <a:pt x="44669" y="104503"/>
                        <a:pt x="26002" y="95274"/>
                        <a:pt x="22755" y="80365"/>
                      </a:cubicBezTo>
                      <a:cubicBezTo>
                        <a:pt x="19788" y="66734"/>
                        <a:pt x="34339" y="56189"/>
                        <a:pt x="44366" y="50174"/>
                      </a:cubicBezTo>
                      <a:cubicBezTo>
                        <a:pt x="90126" y="22729"/>
                        <a:pt x="152154" y="19856"/>
                        <a:pt x="203869" y="23428"/>
                      </a:cubicBezTo>
                      <a:cubicBezTo>
                        <a:pt x="233455" y="25475"/>
                        <a:pt x="264125" y="30566"/>
                        <a:pt x="291537" y="42354"/>
                      </a:cubicBezTo>
                      <a:cubicBezTo>
                        <a:pt x="305098" y="48182"/>
                        <a:pt x="328327" y="59271"/>
                        <a:pt x="328872" y="76843"/>
                      </a:cubicBezTo>
                      <a:cubicBezTo>
                        <a:pt x="328404" y="91961"/>
                        <a:pt x="310684" y="101927"/>
                        <a:pt x="298978" y="107838"/>
                      </a:cubicBezTo>
                      <a:close/>
                    </a:path>
                  </a:pathLst>
                </a:custGeom>
                <a:solidFill>
                  <a:srgbClr val="004751"/>
                </a:solidFill>
                <a:ln w="546" cap="flat">
                  <a:noFill/>
                  <a:prstDash val="solid"/>
                  <a:miter/>
                </a:ln>
              </p:spPr>
              <p:txBody>
                <a:bodyPr rtlCol="0" anchor="ctr"/>
                <a:lstStyle/>
                <a:p>
                  <a:endParaRPr lang="en-ES"/>
                </a:p>
              </p:txBody>
            </p:sp>
          </p:grpSp>
        </p:grpSp>
        <p:grpSp>
          <p:nvGrpSpPr>
            <p:cNvPr id="248" name="Graphic 226">
              <a:extLst>
                <a:ext uri="{FF2B5EF4-FFF2-40B4-BE49-F238E27FC236}">
                  <a16:creationId xmlns:a16="http://schemas.microsoft.com/office/drawing/2014/main" id="{12275680-FDD4-E001-A38C-A5F97BD584F0}"/>
                </a:ext>
              </a:extLst>
            </p:cNvPr>
            <p:cNvGrpSpPr/>
            <p:nvPr/>
          </p:nvGrpSpPr>
          <p:grpSpPr>
            <a:xfrm>
              <a:off x="3424095" y="3586069"/>
              <a:ext cx="352440" cy="349578"/>
              <a:chOff x="3424095" y="3586069"/>
              <a:chExt cx="352440" cy="349578"/>
            </a:xfrm>
          </p:grpSpPr>
          <p:grpSp>
            <p:nvGrpSpPr>
              <p:cNvPr id="249" name="Graphic 226">
                <a:extLst>
                  <a:ext uri="{FF2B5EF4-FFF2-40B4-BE49-F238E27FC236}">
                    <a16:creationId xmlns:a16="http://schemas.microsoft.com/office/drawing/2014/main" id="{7B7C2C6B-521C-6809-C307-C2340965F323}"/>
                  </a:ext>
                </a:extLst>
              </p:cNvPr>
              <p:cNvGrpSpPr/>
              <p:nvPr/>
            </p:nvGrpSpPr>
            <p:grpSpPr>
              <a:xfrm>
                <a:off x="3424095" y="3781680"/>
                <a:ext cx="352440" cy="153968"/>
                <a:chOff x="3424095" y="3781680"/>
                <a:chExt cx="352440" cy="153968"/>
              </a:xfrm>
            </p:grpSpPr>
            <p:sp>
              <p:nvSpPr>
                <p:cNvPr id="250" name="Freeform 249">
                  <a:extLst>
                    <a:ext uri="{FF2B5EF4-FFF2-40B4-BE49-F238E27FC236}">
                      <a16:creationId xmlns:a16="http://schemas.microsoft.com/office/drawing/2014/main" id="{E2F982FA-626B-C056-56FA-56645F9A3AFD}"/>
                    </a:ext>
                  </a:extLst>
                </p:cNvPr>
                <p:cNvSpPr/>
                <p:nvPr/>
              </p:nvSpPr>
              <p:spPr>
                <a:xfrm>
                  <a:off x="3435987" y="3792896"/>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51" name="Freeform 250">
                  <a:extLst>
                    <a:ext uri="{FF2B5EF4-FFF2-40B4-BE49-F238E27FC236}">
                      <a16:creationId xmlns:a16="http://schemas.microsoft.com/office/drawing/2014/main" id="{021EC314-A825-2D19-2EB7-055128220447}"/>
                    </a:ext>
                  </a:extLst>
                </p:cNvPr>
                <p:cNvSpPr/>
                <p:nvPr/>
              </p:nvSpPr>
              <p:spPr>
                <a:xfrm>
                  <a:off x="3424095" y="3781680"/>
                  <a:ext cx="352440" cy="153968"/>
                </a:xfrm>
                <a:custGeom>
                  <a:avLst/>
                  <a:gdLst>
                    <a:gd name="connsiteX0" fmla="*/ 352059 w 352440"/>
                    <a:gd name="connsiteY0" fmla="*/ 52860 h 153968"/>
                    <a:gd name="connsiteX1" fmla="*/ 352059 w 352440"/>
                    <a:gd name="connsiteY1" fmla="*/ 11216 h 153968"/>
                    <a:gd name="connsiteX2" fmla="*/ 340843 w 352440"/>
                    <a:gd name="connsiteY2" fmla="*/ 0 h 153968"/>
                    <a:gd name="connsiteX3" fmla="*/ 52809 w 352440"/>
                    <a:gd name="connsiteY3" fmla="*/ 0 h 153968"/>
                    <a:gd name="connsiteX4" fmla="*/ 11892 w 352440"/>
                    <a:gd name="connsiteY4" fmla="*/ 0 h 153968"/>
                    <a:gd name="connsiteX5" fmla="*/ 4039 w 352440"/>
                    <a:gd name="connsiteY5" fmla="*/ 3219 h 153968"/>
                    <a:gd name="connsiteX6" fmla="*/ 671 w 352440"/>
                    <a:gd name="connsiteY6" fmla="*/ 11216 h 153968"/>
                    <a:gd name="connsiteX7" fmla="*/ 797 w 352440"/>
                    <a:gd name="connsiteY7" fmla="*/ 79270 h 153968"/>
                    <a:gd name="connsiteX8" fmla="*/ 83821 w 352440"/>
                    <a:gd name="connsiteY8" fmla="*/ 142657 h 153968"/>
                    <a:gd name="connsiteX9" fmla="*/ 252168 w 352440"/>
                    <a:gd name="connsiteY9" fmla="*/ 146460 h 153968"/>
                    <a:gd name="connsiteX10" fmla="*/ 349868 w 352440"/>
                    <a:gd name="connsiteY10" fmla="*/ 89490 h 153968"/>
                    <a:gd name="connsiteX11" fmla="*/ 352059 w 352440"/>
                    <a:gd name="connsiteY11" fmla="*/ 52860 h 153968"/>
                    <a:gd name="connsiteX12" fmla="*/ 329622 w 352440"/>
                    <a:gd name="connsiteY12" fmla="*/ 75935 h 153968"/>
                    <a:gd name="connsiteX13" fmla="*/ 262943 w 352440"/>
                    <a:gd name="connsiteY13" fmla="*/ 121018 h 153968"/>
                    <a:gd name="connsiteX14" fmla="*/ 106522 w 352440"/>
                    <a:gd name="connsiteY14" fmla="*/ 124821 h 153968"/>
                    <a:gd name="connsiteX15" fmla="*/ 48385 w 352440"/>
                    <a:gd name="connsiteY15" fmla="*/ 105367 h 153968"/>
                    <a:gd name="connsiteX16" fmla="*/ 23157 w 352440"/>
                    <a:gd name="connsiteY16" fmla="*/ 78720 h 153968"/>
                    <a:gd name="connsiteX17" fmla="*/ 23108 w 352440"/>
                    <a:gd name="connsiteY17" fmla="*/ 46244 h 153968"/>
                    <a:gd name="connsiteX18" fmla="*/ 23108 w 352440"/>
                    <a:gd name="connsiteY18" fmla="*/ 22432 h 153968"/>
                    <a:gd name="connsiteX19" fmla="*/ 299926 w 352440"/>
                    <a:gd name="connsiteY19" fmla="*/ 22432 h 153968"/>
                    <a:gd name="connsiteX20" fmla="*/ 329726 w 352440"/>
                    <a:gd name="connsiteY20" fmla="*/ 22432 h 153968"/>
                    <a:gd name="connsiteX21" fmla="*/ 329622 w 352440"/>
                    <a:gd name="connsiteY21" fmla="*/ 75935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0"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2" y="78197"/>
                        <a:pt x="352059" y="64560"/>
                        <a:pt x="352059" y="52860"/>
                      </a:cubicBezTo>
                      <a:close/>
                      <a:moveTo>
                        <a:pt x="329622" y="75935"/>
                      </a:moveTo>
                      <a:cubicBezTo>
                        <a:pt x="327976" y="103600"/>
                        <a:pt x="284142" y="115515"/>
                        <a:pt x="262943" y="121018"/>
                      </a:cubicBezTo>
                      <a:cubicBezTo>
                        <a:pt x="212725" y="134061"/>
                        <a:pt x="157351" y="134859"/>
                        <a:pt x="106522" y="124821"/>
                      </a:cubicBezTo>
                      <a:cubicBezTo>
                        <a:pt x="86545" y="120875"/>
                        <a:pt x="66282" y="115317"/>
                        <a:pt x="48385" y="105367"/>
                      </a:cubicBezTo>
                      <a:cubicBezTo>
                        <a:pt x="38396" y="99814"/>
                        <a:pt x="24902" y="91229"/>
                        <a:pt x="23157" y="78720"/>
                      </a:cubicBezTo>
                      <a:cubicBezTo>
                        <a:pt x="21705" y="68285"/>
                        <a:pt x="23108" y="56745"/>
                        <a:pt x="23108" y="46244"/>
                      </a:cubicBezTo>
                      <a:cubicBezTo>
                        <a:pt x="23108" y="38309"/>
                        <a:pt x="23108" y="30367"/>
                        <a:pt x="23108" y="22432"/>
                      </a:cubicBezTo>
                      <a:cubicBezTo>
                        <a:pt x="115382" y="22432"/>
                        <a:pt x="207651" y="22432"/>
                        <a:pt x="299926" y="22432"/>
                      </a:cubicBezTo>
                      <a:cubicBezTo>
                        <a:pt x="309859" y="22432"/>
                        <a:pt x="319793" y="22432"/>
                        <a:pt x="329726" y="22432"/>
                      </a:cubicBezTo>
                      <a:cubicBezTo>
                        <a:pt x="329996" y="40251"/>
                        <a:pt x="330678" y="58242"/>
                        <a:pt x="329622" y="75935"/>
                      </a:cubicBezTo>
                      <a:close/>
                    </a:path>
                  </a:pathLst>
                </a:custGeom>
                <a:solidFill>
                  <a:srgbClr val="004751"/>
                </a:solidFill>
                <a:ln w="546" cap="flat">
                  <a:noFill/>
                  <a:prstDash val="solid"/>
                  <a:miter/>
                </a:ln>
              </p:spPr>
              <p:txBody>
                <a:bodyPr rtlCol="0" anchor="ctr"/>
                <a:lstStyle/>
                <a:p>
                  <a:endParaRPr lang="en-ES"/>
                </a:p>
              </p:txBody>
            </p:sp>
          </p:grpSp>
          <p:grpSp>
            <p:nvGrpSpPr>
              <p:cNvPr id="252" name="Graphic 226">
                <a:extLst>
                  <a:ext uri="{FF2B5EF4-FFF2-40B4-BE49-F238E27FC236}">
                    <a16:creationId xmlns:a16="http://schemas.microsoft.com/office/drawing/2014/main" id="{CB4D496C-3B34-0798-F560-22F2C4BC4D35}"/>
                  </a:ext>
                </a:extLst>
              </p:cNvPr>
              <p:cNvGrpSpPr/>
              <p:nvPr/>
            </p:nvGrpSpPr>
            <p:grpSpPr>
              <a:xfrm>
                <a:off x="3424095" y="3716686"/>
                <a:ext cx="352440" cy="153968"/>
                <a:chOff x="3424095" y="3716686"/>
                <a:chExt cx="352440" cy="153968"/>
              </a:xfrm>
            </p:grpSpPr>
            <p:sp>
              <p:nvSpPr>
                <p:cNvPr id="253" name="Freeform 252">
                  <a:extLst>
                    <a:ext uri="{FF2B5EF4-FFF2-40B4-BE49-F238E27FC236}">
                      <a16:creationId xmlns:a16="http://schemas.microsoft.com/office/drawing/2014/main" id="{E0B9E959-8F8C-95C3-7ECE-D2161152DB0C}"/>
                    </a:ext>
                  </a:extLst>
                </p:cNvPr>
                <p:cNvSpPr/>
                <p:nvPr/>
              </p:nvSpPr>
              <p:spPr>
                <a:xfrm>
                  <a:off x="3435987" y="3727902"/>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54" name="Freeform 253">
                  <a:extLst>
                    <a:ext uri="{FF2B5EF4-FFF2-40B4-BE49-F238E27FC236}">
                      <a16:creationId xmlns:a16="http://schemas.microsoft.com/office/drawing/2014/main" id="{A2380038-A8A3-EA7D-821D-A5113DD58567}"/>
                    </a:ext>
                  </a:extLst>
                </p:cNvPr>
                <p:cNvSpPr/>
                <p:nvPr/>
              </p:nvSpPr>
              <p:spPr>
                <a:xfrm>
                  <a:off x="3424095" y="3716686"/>
                  <a:ext cx="352440" cy="153968"/>
                </a:xfrm>
                <a:custGeom>
                  <a:avLst/>
                  <a:gdLst>
                    <a:gd name="connsiteX0" fmla="*/ 352059 w 352440"/>
                    <a:gd name="connsiteY0" fmla="*/ 52860 h 153968"/>
                    <a:gd name="connsiteX1" fmla="*/ 352059 w 352440"/>
                    <a:gd name="connsiteY1" fmla="*/ 11216 h 153968"/>
                    <a:gd name="connsiteX2" fmla="*/ 340843 w 352440"/>
                    <a:gd name="connsiteY2" fmla="*/ 0 h 153968"/>
                    <a:gd name="connsiteX3" fmla="*/ 52809 w 352440"/>
                    <a:gd name="connsiteY3" fmla="*/ 0 h 153968"/>
                    <a:gd name="connsiteX4" fmla="*/ 11892 w 352440"/>
                    <a:gd name="connsiteY4" fmla="*/ 0 h 153968"/>
                    <a:gd name="connsiteX5" fmla="*/ 4039 w 352440"/>
                    <a:gd name="connsiteY5" fmla="*/ 3219 h 153968"/>
                    <a:gd name="connsiteX6" fmla="*/ 671 w 352440"/>
                    <a:gd name="connsiteY6" fmla="*/ 11216 h 153968"/>
                    <a:gd name="connsiteX7" fmla="*/ 797 w 352440"/>
                    <a:gd name="connsiteY7" fmla="*/ 79270 h 153968"/>
                    <a:gd name="connsiteX8" fmla="*/ 83821 w 352440"/>
                    <a:gd name="connsiteY8" fmla="*/ 142657 h 153968"/>
                    <a:gd name="connsiteX9" fmla="*/ 252168 w 352440"/>
                    <a:gd name="connsiteY9" fmla="*/ 146460 h 153968"/>
                    <a:gd name="connsiteX10" fmla="*/ 349868 w 352440"/>
                    <a:gd name="connsiteY10" fmla="*/ 89490 h 153968"/>
                    <a:gd name="connsiteX11" fmla="*/ 352059 w 352440"/>
                    <a:gd name="connsiteY11" fmla="*/ 52860 h 153968"/>
                    <a:gd name="connsiteX12" fmla="*/ 329622 w 352440"/>
                    <a:gd name="connsiteY12" fmla="*/ 75935 h 153968"/>
                    <a:gd name="connsiteX13" fmla="*/ 262943 w 352440"/>
                    <a:gd name="connsiteY13" fmla="*/ 121018 h 153968"/>
                    <a:gd name="connsiteX14" fmla="*/ 106522 w 352440"/>
                    <a:gd name="connsiteY14" fmla="*/ 124821 h 153968"/>
                    <a:gd name="connsiteX15" fmla="*/ 48385 w 352440"/>
                    <a:gd name="connsiteY15" fmla="*/ 105367 h 153968"/>
                    <a:gd name="connsiteX16" fmla="*/ 23157 w 352440"/>
                    <a:gd name="connsiteY16" fmla="*/ 78720 h 153968"/>
                    <a:gd name="connsiteX17" fmla="*/ 23108 w 352440"/>
                    <a:gd name="connsiteY17" fmla="*/ 46245 h 153968"/>
                    <a:gd name="connsiteX18" fmla="*/ 23108 w 352440"/>
                    <a:gd name="connsiteY18" fmla="*/ 22432 h 153968"/>
                    <a:gd name="connsiteX19" fmla="*/ 299926 w 352440"/>
                    <a:gd name="connsiteY19" fmla="*/ 22432 h 153968"/>
                    <a:gd name="connsiteX20" fmla="*/ 329726 w 352440"/>
                    <a:gd name="connsiteY20" fmla="*/ 22432 h 153968"/>
                    <a:gd name="connsiteX21" fmla="*/ 329622 w 352440"/>
                    <a:gd name="connsiteY21" fmla="*/ 75935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0"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5"/>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2" y="78202"/>
                        <a:pt x="352059" y="64560"/>
                        <a:pt x="352059" y="52860"/>
                      </a:cubicBezTo>
                      <a:close/>
                      <a:moveTo>
                        <a:pt x="329622" y="75935"/>
                      </a:moveTo>
                      <a:cubicBezTo>
                        <a:pt x="327976" y="103600"/>
                        <a:pt x="284142" y="115509"/>
                        <a:pt x="262943" y="121018"/>
                      </a:cubicBezTo>
                      <a:cubicBezTo>
                        <a:pt x="212725" y="134061"/>
                        <a:pt x="157351" y="134859"/>
                        <a:pt x="106522" y="124821"/>
                      </a:cubicBezTo>
                      <a:cubicBezTo>
                        <a:pt x="86545" y="120875"/>
                        <a:pt x="66282" y="115317"/>
                        <a:pt x="48385" y="105367"/>
                      </a:cubicBezTo>
                      <a:cubicBezTo>
                        <a:pt x="38396" y="99814"/>
                        <a:pt x="24902" y="91229"/>
                        <a:pt x="23157" y="78720"/>
                      </a:cubicBezTo>
                      <a:cubicBezTo>
                        <a:pt x="21705" y="68285"/>
                        <a:pt x="23108" y="56745"/>
                        <a:pt x="23108" y="46245"/>
                      </a:cubicBezTo>
                      <a:cubicBezTo>
                        <a:pt x="23108" y="38309"/>
                        <a:pt x="23108" y="30367"/>
                        <a:pt x="23108" y="22432"/>
                      </a:cubicBezTo>
                      <a:cubicBezTo>
                        <a:pt x="115382" y="22432"/>
                        <a:pt x="207651" y="22432"/>
                        <a:pt x="299926" y="22432"/>
                      </a:cubicBezTo>
                      <a:cubicBezTo>
                        <a:pt x="309859" y="22432"/>
                        <a:pt x="319793" y="22432"/>
                        <a:pt x="329726" y="22432"/>
                      </a:cubicBezTo>
                      <a:cubicBezTo>
                        <a:pt x="329996" y="40257"/>
                        <a:pt x="330678" y="58242"/>
                        <a:pt x="329622" y="75935"/>
                      </a:cubicBezTo>
                      <a:close/>
                    </a:path>
                  </a:pathLst>
                </a:custGeom>
                <a:solidFill>
                  <a:srgbClr val="004751"/>
                </a:solidFill>
                <a:ln w="546" cap="flat">
                  <a:noFill/>
                  <a:prstDash val="solid"/>
                  <a:miter/>
                </a:ln>
              </p:spPr>
              <p:txBody>
                <a:bodyPr rtlCol="0" anchor="ctr"/>
                <a:lstStyle/>
                <a:p>
                  <a:endParaRPr lang="en-ES"/>
                </a:p>
              </p:txBody>
            </p:sp>
          </p:grpSp>
          <p:grpSp>
            <p:nvGrpSpPr>
              <p:cNvPr id="255" name="Graphic 226">
                <a:extLst>
                  <a:ext uri="{FF2B5EF4-FFF2-40B4-BE49-F238E27FC236}">
                    <a16:creationId xmlns:a16="http://schemas.microsoft.com/office/drawing/2014/main" id="{9406B264-6BA7-2CD7-2CC2-04F3DAF3AF69}"/>
                  </a:ext>
                </a:extLst>
              </p:cNvPr>
              <p:cNvGrpSpPr/>
              <p:nvPr/>
            </p:nvGrpSpPr>
            <p:grpSpPr>
              <a:xfrm>
                <a:off x="3424095" y="3651691"/>
                <a:ext cx="352440" cy="153968"/>
                <a:chOff x="3424095" y="3651691"/>
                <a:chExt cx="352440" cy="153968"/>
              </a:xfrm>
            </p:grpSpPr>
            <p:sp>
              <p:nvSpPr>
                <p:cNvPr id="256" name="Freeform 255">
                  <a:extLst>
                    <a:ext uri="{FF2B5EF4-FFF2-40B4-BE49-F238E27FC236}">
                      <a16:creationId xmlns:a16="http://schemas.microsoft.com/office/drawing/2014/main" id="{DFAE7C75-1370-55A5-FDAE-7BDCC5212AEE}"/>
                    </a:ext>
                  </a:extLst>
                </p:cNvPr>
                <p:cNvSpPr/>
                <p:nvPr/>
              </p:nvSpPr>
              <p:spPr>
                <a:xfrm>
                  <a:off x="3435987" y="3662907"/>
                  <a:ext cx="328945" cy="131188"/>
                </a:xfrm>
                <a:custGeom>
                  <a:avLst/>
                  <a:gdLst>
                    <a:gd name="connsiteX0" fmla="*/ 0 w 328945"/>
                    <a:gd name="connsiteY0" fmla="*/ 0 h 131188"/>
                    <a:gd name="connsiteX1" fmla="*/ 0 w 328945"/>
                    <a:gd name="connsiteY1" fmla="*/ 65594 h 131188"/>
                    <a:gd name="connsiteX2" fmla="*/ 164473 w 328945"/>
                    <a:gd name="connsiteY2" fmla="*/ 131188 h 131188"/>
                    <a:gd name="connsiteX3" fmla="*/ 328945 w 328945"/>
                    <a:gd name="connsiteY3" fmla="*/ 65594 h 131188"/>
                    <a:gd name="connsiteX4" fmla="*/ 328945 w 328945"/>
                    <a:gd name="connsiteY4" fmla="*/ 0 h 131188"/>
                    <a:gd name="connsiteX5" fmla="*/ 0 w 328945"/>
                    <a:gd name="connsiteY5" fmla="*/ 0 h 13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45" h="131188">
                      <a:moveTo>
                        <a:pt x="0" y="0"/>
                      </a:moveTo>
                      <a:lnTo>
                        <a:pt x="0" y="65594"/>
                      </a:lnTo>
                      <a:cubicBezTo>
                        <a:pt x="0" y="101823"/>
                        <a:pt x="73635" y="131188"/>
                        <a:pt x="164473" y="131188"/>
                      </a:cubicBezTo>
                      <a:cubicBezTo>
                        <a:pt x="255311" y="131188"/>
                        <a:pt x="328945" y="101823"/>
                        <a:pt x="328945" y="65594"/>
                      </a:cubicBezTo>
                      <a:lnTo>
                        <a:pt x="328945" y="0"/>
                      </a:lnTo>
                      <a:lnTo>
                        <a:pt x="0" y="0"/>
                      </a:lnTo>
                      <a:close/>
                    </a:path>
                  </a:pathLst>
                </a:custGeom>
                <a:solidFill>
                  <a:srgbClr val="85A4A2"/>
                </a:solidFill>
                <a:ln w="546" cap="flat">
                  <a:noFill/>
                  <a:prstDash val="solid"/>
                  <a:miter/>
                </a:ln>
              </p:spPr>
              <p:txBody>
                <a:bodyPr rtlCol="0" anchor="ctr"/>
                <a:lstStyle/>
                <a:p>
                  <a:endParaRPr lang="en-ES"/>
                </a:p>
              </p:txBody>
            </p:sp>
            <p:sp>
              <p:nvSpPr>
                <p:cNvPr id="257" name="Freeform 256">
                  <a:extLst>
                    <a:ext uri="{FF2B5EF4-FFF2-40B4-BE49-F238E27FC236}">
                      <a16:creationId xmlns:a16="http://schemas.microsoft.com/office/drawing/2014/main" id="{D64FB1F6-0896-0CA8-3752-8F2E8D46044D}"/>
                    </a:ext>
                  </a:extLst>
                </p:cNvPr>
                <p:cNvSpPr/>
                <p:nvPr/>
              </p:nvSpPr>
              <p:spPr>
                <a:xfrm>
                  <a:off x="3424095" y="3651691"/>
                  <a:ext cx="352440" cy="153968"/>
                </a:xfrm>
                <a:custGeom>
                  <a:avLst/>
                  <a:gdLst>
                    <a:gd name="connsiteX0" fmla="*/ 352059 w 352440"/>
                    <a:gd name="connsiteY0" fmla="*/ 52860 h 153968"/>
                    <a:gd name="connsiteX1" fmla="*/ 352059 w 352440"/>
                    <a:gd name="connsiteY1" fmla="*/ 11216 h 153968"/>
                    <a:gd name="connsiteX2" fmla="*/ 340843 w 352440"/>
                    <a:gd name="connsiteY2" fmla="*/ 0 h 153968"/>
                    <a:gd name="connsiteX3" fmla="*/ 52809 w 352440"/>
                    <a:gd name="connsiteY3" fmla="*/ 0 h 153968"/>
                    <a:gd name="connsiteX4" fmla="*/ 11892 w 352440"/>
                    <a:gd name="connsiteY4" fmla="*/ 0 h 153968"/>
                    <a:gd name="connsiteX5" fmla="*/ 4039 w 352440"/>
                    <a:gd name="connsiteY5" fmla="*/ 3219 h 153968"/>
                    <a:gd name="connsiteX6" fmla="*/ 671 w 352440"/>
                    <a:gd name="connsiteY6" fmla="*/ 11216 h 153968"/>
                    <a:gd name="connsiteX7" fmla="*/ 797 w 352440"/>
                    <a:gd name="connsiteY7" fmla="*/ 79270 h 153968"/>
                    <a:gd name="connsiteX8" fmla="*/ 83821 w 352440"/>
                    <a:gd name="connsiteY8" fmla="*/ 142657 h 153968"/>
                    <a:gd name="connsiteX9" fmla="*/ 252168 w 352440"/>
                    <a:gd name="connsiteY9" fmla="*/ 146460 h 153968"/>
                    <a:gd name="connsiteX10" fmla="*/ 349868 w 352440"/>
                    <a:gd name="connsiteY10" fmla="*/ 89490 h 153968"/>
                    <a:gd name="connsiteX11" fmla="*/ 352059 w 352440"/>
                    <a:gd name="connsiteY11" fmla="*/ 52860 h 153968"/>
                    <a:gd name="connsiteX12" fmla="*/ 329622 w 352440"/>
                    <a:gd name="connsiteY12" fmla="*/ 75935 h 153968"/>
                    <a:gd name="connsiteX13" fmla="*/ 262943 w 352440"/>
                    <a:gd name="connsiteY13" fmla="*/ 121018 h 153968"/>
                    <a:gd name="connsiteX14" fmla="*/ 106522 w 352440"/>
                    <a:gd name="connsiteY14" fmla="*/ 124821 h 153968"/>
                    <a:gd name="connsiteX15" fmla="*/ 48385 w 352440"/>
                    <a:gd name="connsiteY15" fmla="*/ 105367 h 153968"/>
                    <a:gd name="connsiteX16" fmla="*/ 23157 w 352440"/>
                    <a:gd name="connsiteY16" fmla="*/ 78720 h 153968"/>
                    <a:gd name="connsiteX17" fmla="*/ 23108 w 352440"/>
                    <a:gd name="connsiteY17" fmla="*/ 46244 h 153968"/>
                    <a:gd name="connsiteX18" fmla="*/ 23108 w 352440"/>
                    <a:gd name="connsiteY18" fmla="*/ 22432 h 153968"/>
                    <a:gd name="connsiteX19" fmla="*/ 299926 w 352440"/>
                    <a:gd name="connsiteY19" fmla="*/ 22432 h 153968"/>
                    <a:gd name="connsiteX20" fmla="*/ 329726 w 352440"/>
                    <a:gd name="connsiteY20" fmla="*/ 22432 h 153968"/>
                    <a:gd name="connsiteX21" fmla="*/ 329622 w 352440"/>
                    <a:gd name="connsiteY21" fmla="*/ 75935 h 1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440" h="153968">
                      <a:moveTo>
                        <a:pt x="352059" y="52860"/>
                      </a:moveTo>
                      <a:cubicBezTo>
                        <a:pt x="352059" y="38980"/>
                        <a:pt x="352059" y="25095"/>
                        <a:pt x="352059" y="11216"/>
                      </a:cubicBezTo>
                      <a:cubicBezTo>
                        <a:pt x="352059" y="5151"/>
                        <a:pt x="346919" y="0"/>
                        <a:pt x="340843" y="0"/>
                      </a:cubicBezTo>
                      <a:cubicBezTo>
                        <a:pt x="244832" y="0"/>
                        <a:pt x="148821" y="0"/>
                        <a:pt x="52809" y="0"/>
                      </a:cubicBezTo>
                      <a:cubicBezTo>
                        <a:pt x="39172" y="0"/>
                        <a:pt x="25535" y="0"/>
                        <a:pt x="11892" y="0"/>
                      </a:cubicBezTo>
                      <a:cubicBezTo>
                        <a:pt x="8453" y="0"/>
                        <a:pt x="5844" y="1282"/>
                        <a:pt x="4039" y="3219"/>
                      </a:cubicBezTo>
                      <a:cubicBezTo>
                        <a:pt x="2014" y="5025"/>
                        <a:pt x="671" y="7683"/>
                        <a:pt x="671" y="11216"/>
                      </a:cubicBezTo>
                      <a:cubicBezTo>
                        <a:pt x="671" y="33730"/>
                        <a:pt x="-920" y="56822"/>
                        <a:pt x="797" y="79270"/>
                      </a:cubicBezTo>
                      <a:cubicBezTo>
                        <a:pt x="3714" y="117408"/>
                        <a:pt x="53068" y="134689"/>
                        <a:pt x="83821" y="142657"/>
                      </a:cubicBezTo>
                      <a:cubicBezTo>
                        <a:pt x="138089" y="156713"/>
                        <a:pt x="197288" y="157302"/>
                        <a:pt x="252168" y="146460"/>
                      </a:cubicBezTo>
                      <a:cubicBezTo>
                        <a:pt x="285490" y="139878"/>
                        <a:pt x="337139" y="126109"/>
                        <a:pt x="349868" y="89490"/>
                      </a:cubicBezTo>
                      <a:cubicBezTo>
                        <a:pt x="353792" y="78202"/>
                        <a:pt x="352059" y="64560"/>
                        <a:pt x="352059" y="52860"/>
                      </a:cubicBezTo>
                      <a:close/>
                      <a:moveTo>
                        <a:pt x="329622" y="75935"/>
                      </a:moveTo>
                      <a:cubicBezTo>
                        <a:pt x="327976" y="103600"/>
                        <a:pt x="284142" y="115515"/>
                        <a:pt x="262943" y="121018"/>
                      </a:cubicBezTo>
                      <a:cubicBezTo>
                        <a:pt x="212725" y="134061"/>
                        <a:pt x="157351" y="134859"/>
                        <a:pt x="106522" y="124821"/>
                      </a:cubicBezTo>
                      <a:cubicBezTo>
                        <a:pt x="86545" y="120875"/>
                        <a:pt x="66282" y="115317"/>
                        <a:pt x="48385" y="105367"/>
                      </a:cubicBezTo>
                      <a:cubicBezTo>
                        <a:pt x="38396" y="99814"/>
                        <a:pt x="24902" y="91229"/>
                        <a:pt x="23157" y="78720"/>
                      </a:cubicBezTo>
                      <a:cubicBezTo>
                        <a:pt x="21705" y="68285"/>
                        <a:pt x="23108" y="56745"/>
                        <a:pt x="23108" y="46244"/>
                      </a:cubicBezTo>
                      <a:cubicBezTo>
                        <a:pt x="23108" y="38309"/>
                        <a:pt x="23108" y="30367"/>
                        <a:pt x="23108" y="22432"/>
                      </a:cubicBezTo>
                      <a:cubicBezTo>
                        <a:pt x="115382" y="22432"/>
                        <a:pt x="207651" y="22432"/>
                        <a:pt x="299926" y="22432"/>
                      </a:cubicBezTo>
                      <a:cubicBezTo>
                        <a:pt x="309859" y="22432"/>
                        <a:pt x="319793" y="22432"/>
                        <a:pt x="329726" y="22432"/>
                      </a:cubicBezTo>
                      <a:cubicBezTo>
                        <a:pt x="329996" y="40257"/>
                        <a:pt x="330678" y="58242"/>
                        <a:pt x="329622" y="75935"/>
                      </a:cubicBezTo>
                      <a:close/>
                    </a:path>
                  </a:pathLst>
                </a:custGeom>
                <a:solidFill>
                  <a:srgbClr val="004751"/>
                </a:solidFill>
                <a:ln w="546" cap="flat">
                  <a:noFill/>
                  <a:prstDash val="solid"/>
                  <a:miter/>
                </a:ln>
              </p:spPr>
              <p:txBody>
                <a:bodyPr rtlCol="0" anchor="ctr"/>
                <a:lstStyle/>
                <a:p>
                  <a:endParaRPr lang="en-ES"/>
                </a:p>
              </p:txBody>
            </p:sp>
          </p:grpSp>
          <p:grpSp>
            <p:nvGrpSpPr>
              <p:cNvPr id="258" name="Graphic 226">
                <a:extLst>
                  <a:ext uri="{FF2B5EF4-FFF2-40B4-BE49-F238E27FC236}">
                    <a16:creationId xmlns:a16="http://schemas.microsoft.com/office/drawing/2014/main" id="{35DB7B2B-762C-5574-7C52-C0F28DD38173}"/>
                  </a:ext>
                </a:extLst>
              </p:cNvPr>
              <p:cNvGrpSpPr/>
              <p:nvPr/>
            </p:nvGrpSpPr>
            <p:grpSpPr>
              <a:xfrm>
                <a:off x="3424850" y="3586069"/>
                <a:ext cx="351309" cy="153691"/>
                <a:chOff x="3424850" y="3586069"/>
                <a:chExt cx="351309" cy="153691"/>
              </a:xfrm>
            </p:grpSpPr>
            <p:sp>
              <p:nvSpPr>
                <p:cNvPr id="259" name="Freeform 258">
                  <a:extLst>
                    <a:ext uri="{FF2B5EF4-FFF2-40B4-BE49-F238E27FC236}">
                      <a16:creationId xmlns:a16="http://schemas.microsoft.com/office/drawing/2014/main" id="{C97FBE6B-FB97-3B18-5207-E03490C509DE}"/>
                    </a:ext>
                  </a:extLst>
                </p:cNvPr>
                <p:cNvSpPr/>
                <p:nvPr/>
              </p:nvSpPr>
              <p:spPr>
                <a:xfrm>
                  <a:off x="3435987" y="3597313"/>
                  <a:ext cx="328945" cy="131188"/>
                </a:xfrm>
                <a:custGeom>
                  <a:avLst/>
                  <a:gdLst>
                    <a:gd name="connsiteX0" fmla="*/ 328945 w 328945"/>
                    <a:gd name="connsiteY0" fmla="*/ 65594 h 131188"/>
                    <a:gd name="connsiteX1" fmla="*/ 164473 w 328945"/>
                    <a:gd name="connsiteY1" fmla="*/ 131188 h 131188"/>
                    <a:gd name="connsiteX2" fmla="*/ 0 w 328945"/>
                    <a:gd name="connsiteY2" fmla="*/ 65594 h 131188"/>
                    <a:gd name="connsiteX3" fmla="*/ 164473 w 328945"/>
                    <a:gd name="connsiteY3" fmla="*/ 0 h 131188"/>
                    <a:gd name="connsiteX4" fmla="*/ 328945 w 328945"/>
                    <a:gd name="connsiteY4" fmla="*/ 65594 h 13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45" h="131188">
                      <a:moveTo>
                        <a:pt x="328945" y="65594"/>
                      </a:moveTo>
                      <a:cubicBezTo>
                        <a:pt x="328945" y="101821"/>
                        <a:pt x="255308" y="131188"/>
                        <a:pt x="164473" y="131188"/>
                      </a:cubicBezTo>
                      <a:cubicBezTo>
                        <a:pt x="73637" y="131188"/>
                        <a:pt x="0" y="101821"/>
                        <a:pt x="0" y="65594"/>
                      </a:cubicBezTo>
                      <a:cubicBezTo>
                        <a:pt x="0" y="29368"/>
                        <a:pt x="73637" y="0"/>
                        <a:pt x="164473" y="0"/>
                      </a:cubicBezTo>
                      <a:cubicBezTo>
                        <a:pt x="255308" y="0"/>
                        <a:pt x="328945" y="29368"/>
                        <a:pt x="328945" y="65594"/>
                      </a:cubicBezTo>
                      <a:close/>
                    </a:path>
                  </a:pathLst>
                </a:custGeom>
                <a:solidFill>
                  <a:srgbClr val="85A4A2"/>
                </a:solidFill>
                <a:ln w="546" cap="flat">
                  <a:noFill/>
                  <a:prstDash val="solid"/>
                  <a:miter/>
                </a:ln>
              </p:spPr>
              <p:txBody>
                <a:bodyPr rtlCol="0" anchor="ctr"/>
                <a:lstStyle/>
                <a:p>
                  <a:endParaRPr lang="en-ES"/>
                </a:p>
              </p:txBody>
            </p:sp>
            <p:sp>
              <p:nvSpPr>
                <p:cNvPr id="260" name="Freeform 259">
                  <a:extLst>
                    <a:ext uri="{FF2B5EF4-FFF2-40B4-BE49-F238E27FC236}">
                      <a16:creationId xmlns:a16="http://schemas.microsoft.com/office/drawing/2014/main" id="{8F006257-1518-F68A-C62C-2810AE558BD1}"/>
                    </a:ext>
                  </a:extLst>
                </p:cNvPr>
                <p:cNvSpPr/>
                <p:nvPr/>
              </p:nvSpPr>
              <p:spPr>
                <a:xfrm>
                  <a:off x="3424850" y="3586069"/>
                  <a:ext cx="351309" cy="153691"/>
                </a:xfrm>
                <a:custGeom>
                  <a:avLst/>
                  <a:gdLst>
                    <a:gd name="connsiteX0" fmla="*/ 351304 w 351309"/>
                    <a:gd name="connsiteY0" fmla="*/ 76838 h 153691"/>
                    <a:gd name="connsiteX1" fmla="*/ 351106 w 351309"/>
                    <a:gd name="connsiteY1" fmla="*/ 74196 h 153691"/>
                    <a:gd name="connsiteX2" fmla="*/ 319252 w 351309"/>
                    <a:gd name="connsiteY2" fmla="*/ 31435 h 153691"/>
                    <a:gd name="connsiteX3" fmla="*/ 237203 w 351309"/>
                    <a:gd name="connsiteY3" fmla="*/ 4711 h 153691"/>
                    <a:gd name="connsiteX4" fmla="*/ 128110 w 351309"/>
                    <a:gd name="connsiteY4" fmla="*/ 2801 h 153691"/>
                    <a:gd name="connsiteX5" fmla="*/ 39754 w 351309"/>
                    <a:gd name="connsiteY5" fmla="*/ 27071 h 153691"/>
                    <a:gd name="connsiteX6" fmla="*/ 648 w 351309"/>
                    <a:gd name="connsiteY6" fmla="*/ 69771 h 153691"/>
                    <a:gd name="connsiteX7" fmla="*/ 25110 w 351309"/>
                    <a:gd name="connsiteY7" fmla="*/ 117617 h 153691"/>
                    <a:gd name="connsiteX8" fmla="*/ 101551 w 351309"/>
                    <a:gd name="connsiteY8" fmla="*/ 146818 h 153691"/>
                    <a:gd name="connsiteX9" fmla="*/ 209730 w 351309"/>
                    <a:gd name="connsiteY9" fmla="*/ 152233 h 153691"/>
                    <a:gd name="connsiteX10" fmla="*/ 310298 w 351309"/>
                    <a:gd name="connsiteY10" fmla="*/ 127210 h 153691"/>
                    <a:gd name="connsiteX11" fmla="*/ 351078 w 351309"/>
                    <a:gd name="connsiteY11" fmla="*/ 79617 h 153691"/>
                    <a:gd name="connsiteX12" fmla="*/ 351304 w 351309"/>
                    <a:gd name="connsiteY12" fmla="*/ 76838 h 153691"/>
                    <a:gd name="connsiteX13" fmla="*/ 298972 w 351309"/>
                    <a:gd name="connsiteY13" fmla="*/ 107838 h 153691"/>
                    <a:gd name="connsiteX14" fmla="*/ 227572 w 351309"/>
                    <a:gd name="connsiteY14" fmla="*/ 127870 h 153691"/>
                    <a:gd name="connsiteX15" fmla="*/ 57139 w 351309"/>
                    <a:gd name="connsiteY15" fmla="*/ 110188 h 153691"/>
                    <a:gd name="connsiteX16" fmla="*/ 22749 w 351309"/>
                    <a:gd name="connsiteY16" fmla="*/ 80365 h 153691"/>
                    <a:gd name="connsiteX17" fmla="*/ 44361 w 351309"/>
                    <a:gd name="connsiteY17" fmla="*/ 50174 h 153691"/>
                    <a:gd name="connsiteX18" fmla="*/ 203864 w 351309"/>
                    <a:gd name="connsiteY18" fmla="*/ 23428 h 153691"/>
                    <a:gd name="connsiteX19" fmla="*/ 291532 w 351309"/>
                    <a:gd name="connsiteY19" fmla="*/ 42354 h 153691"/>
                    <a:gd name="connsiteX20" fmla="*/ 328867 w 351309"/>
                    <a:gd name="connsiteY20" fmla="*/ 76843 h 153691"/>
                    <a:gd name="connsiteX21" fmla="*/ 298972 w 351309"/>
                    <a:gd name="connsiteY21" fmla="*/ 107838 h 15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309" h="153691">
                      <a:moveTo>
                        <a:pt x="351304" y="76838"/>
                      </a:moveTo>
                      <a:cubicBezTo>
                        <a:pt x="351331" y="75891"/>
                        <a:pt x="351260" y="75016"/>
                        <a:pt x="351106" y="74196"/>
                      </a:cubicBezTo>
                      <a:cubicBezTo>
                        <a:pt x="349322" y="55149"/>
                        <a:pt x="334986" y="41110"/>
                        <a:pt x="319252" y="31435"/>
                      </a:cubicBezTo>
                      <a:cubicBezTo>
                        <a:pt x="294757" y="16384"/>
                        <a:pt x="265347" y="8998"/>
                        <a:pt x="237203" y="4711"/>
                      </a:cubicBezTo>
                      <a:cubicBezTo>
                        <a:pt x="201156" y="-776"/>
                        <a:pt x="164328" y="-1546"/>
                        <a:pt x="128110" y="2801"/>
                      </a:cubicBezTo>
                      <a:cubicBezTo>
                        <a:pt x="97815" y="6439"/>
                        <a:pt x="67062" y="12955"/>
                        <a:pt x="39754" y="27071"/>
                      </a:cubicBezTo>
                      <a:cubicBezTo>
                        <a:pt x="22716" y="35876"/>
                        <a:pt x="4368" y="49734"/>
                        <a:pt x="648" y="69771"/>
                      </a:cubicBezTo>
                      <a:cubicBezTo>
                        <a:pt x="-3073" y="89793"/>
                        <a:pt x="9783" y="106446"/>
                        <a:pt x="25110" y="117617"/>
                      </a:cubicBezTo>
                      <a:cubicBezTo>
                        <a:pt x="47129" y="133671"/>
                        <a:pt x="75130" y="141755"/>
                        <a:pt x="101551" y="146818"/>
                      </a:cubicBezTo>
                      <a:cubicBezTo>
                        <a:pt x="137070" y="153620"/>
                        <a:pt x="173717" y="155266"/>
                        <a:pt x="209730" y="152233"/>
                      </a:cubicBezTo>
                      <a:cubicBezTo>
                        <a:pt x="244044" y="149344"/>
                        <a:pt x="279315" y="142845"/>
                        <a:pt x="310298" y="127210"/>
                      </a:cubicBezTo>
                      <a:cubicBezTo>
                        <a:pt x="329362" y="117590"/>
                        <a:pt x="348910" y="102126"/>
                        <a:pt x="351078" y="79617"/>
                      </a:cubicBezTo>
                      <a:cubicBezTo>
                        <a:pt x="351243" y="78758"/>
                        <a:pt x="351331" y="77834"/>
                        <a:pt x="351304" y="76838"/>
                      </a:cubicBezTo>
                      <a:close/>
                      <a:moveTo>
                        <a:pt x="298972" y="107838"/>
                      </a:moveTo>
                      <a:cubicBezTo>
                        <a:pt x="276965" y="118944"/>
                        <a:pt x="251853" y="124530"/>
                        <a:pt x="227572" y="127870"/>
                      </a:cubicBezTo>
                      <a:cubicBezTo>
                        <a:pt x="172528" y="135437"/>
                        <a:pt x="108524" y="133599"/>
                        <a:pt x="57139" y="110188"/>
                      </a:cubicBezTo>
                      <a:cubicBezTo>
                        <a:pt x="44663" y="104503"/>
                        <a:pt x="25996" y="95274"/>
                        <a:pt x="22749" y="80365"/>
                      </a:cubicBezTo>
                      <a:cubicBezTo>
                        <a:pt x="19783" y="66734"/>
                        <a:pt x="34334" y="56189"/>
                        <a:pt x="44361" y="50174"/>
                      </a:cubicBezTo>
                      <a:cubicBezTo>
                        <a:pt x="90121" y="22729"/>
                        <a:pt x="152149" y="19856"/>
                        <a:pt x="203864" y="23428"/>
                      </a:cubicBezTo>
                      <a:cubicBezTo>
                        <a:pt x="233450" y="25475"/>
                        <a:pt x="264120" y="30566"/>
                        <a:pt x="291532" y="42354"/>
                      </a:cubicBezTo>
                      <a:cubicBezTo>
                        <a:pt x="305092" y="48187"/>
                        <a:pt x="328322" y="59271"/>
                        <a:pt x="328867" y="76843"/>
                      </a:cubicBezTo>
                      <a:cubicBezTo>
                        <a:pt x="328404" y="91961"/>
                        <a:pt x="310678" y="101927"/>
                        <a:pt x="298972" y="107838"/>
                      </a:cubicBezTo>
                      <a:close/>
                    </a:path>
                  </a:pathLst>
                </a:custGeom>
                <a:solidFill>
                  <a:srgbClr val="004751"/>
                </a:solidFill>
                <a:ln w="546" cap="flat">
                  <a:noFill/>
                  <a:prstDash val="solid"/>
                  <a:miter/>
                </a:ln>
              </p:spPr>
              <p:txBody>
                <a:bodyPr rtlCol="0" anchor="ctr"/>
                <a:lstStyle/>
                <a:p>
                  <a:endParaRPr lang="en-ES"/>
                </a:p>
              </p:txBody>
            </p:sp>
          </p:grpSp>
        </p:grpSp>
        <p:sp>
          <p:nvSpPr>
            <p:cNvPr id="261" name="Freeform 260">
              <a:extLst>
                <a:ext uri="{FF2B5EF4-FFF2-40B4-BE49-F238E27FC236}">
                  <a16:creationId xmlns:a16="http://schemas.microsoft.com/office/drawing/2014/main" id="{0A34631D-95FC-5D08-7C0C-ED3A0C5CD4B3}"/>
                </a:ext>
              </a:extLst>
            </p:cNvPr>
            <p:cNvSpPr/>
            <p:nvPr/>
          </p:nvSpPr>
          <p:spPr>
            <a:xfrm rot="18900000">
              <a:off x="3709091" y="3662908"/>
              <a:ext cx="310484" cy="310484"/>
            </a:xfrm>
            <a:custGeom>
              <a:avLst/>
              <a:gdLst>
                <a:gd name="connsiteX0" fmla="*/ 310484 w 310484"/>
                <a:gd name="connsiteY0" fmla="*/ 155242 h 310484"/>
                <a:gd name="connsiteX1" fmla="*/ 155242 w 310484"/>
                <a:gd name="connsiteY1" fmla="*/ 310484 h 310484"/>
                <a:gd name="connsiteX2" fmla="*/ 0 w 310484"/>
                <a:gd name="connsiteY2" fmla="*/ 155242 h 310484"/>
                <a:gd name="connsiteX3" fmla="*/ 155242 w 310484"/>
                <a:gd name="connsiteY3" fmla="*/ 0 h 310484"/>
                <a:gd name="connsiteX4" fmla="*/ 310484 w 310484"/>
                <a:gd name="connsiteY4" fmla="*/ 155242 h 31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484" h="310484">
                  <a:moveTo>
                    <a:pt x="310484" y="155242"/>
                  </a:moveTo>
                  <a:cubicBezTo>
                    <a:pt x="310484" y="240980"/>
                    <a:pt x="240980" y="310484"/>
                    <a:pt x="155242" y="310484"/>
                  </a:cubicBezTo>
                  <a:cubicBezTo>
                    <a:pt x="69504" y="310484"/>
                    <a:pt x="0" y="240980"/>
                    <a:pt x="0" y="155242"/>
                  </a:cubicBezTo>
                  <a:cubicBezTo>
                    <a:pt x="0" y="69504"/>
                    <a:pt x="69504" y="0"/>
                    <a:pt x="155242" y="0"/>
                  </a:cubicBezTo>
                  <a:cubicBezTo>
                    <a:pt x="240980" y="0"/>
                    <a:pt x="310484" y="69504"/>
                    <a:pt x="310484" y="155242"/>
                  </a:cubicBezTo>
                  <a:close/>
                </a:path>
              </a:pathLst>
            </a:custGeom>
            <a:solidFill>
              <a:srgbClr val="85A4A2"/>
            </a:solidFill>
            <a:ln w="546" cap="flat">
              <a:noFill/>
              <a:prstDash val="solid"/>
              <a:miter/>
            </a:ln>
          </p:spPr>
          <p:txBody>
            <a:bodyPr rtlCol="0" anchor="ctr"/>
            <a:lstStyle/>
            <a:p>
              <a:endParaRPr lang="en-ES"/>
            </a:p>
          </p:txBody>
        </p:sp>
        <p:sp>
          <p:nvSpPr>
            <p:cNvPr id="262" name="Freeform 261">
              <a:extLst>
                <a:ext uri="{FF2B5EF4-FFF2-40B4-BE49-F238E27FC236}">
                  <a16:creationId xmlns:a16="http://schemas.microsoft.com/office/drawing/2014/main" id="{4631B402-70C9-27F9-D090-625EE735AE34}"/>
                </a:ext>
              </a:extLst>
            </p:cNvPr>
            <p:cNvSpPr/>
            <p:nvPr/>
          </p:nvSpPr>
          <p:spPr>
            <a:xfrm>
              <a:off x="3698211" y="3651790"/>
              <a:ext cx="332593" cy="332604"/>
            </a:xfrm>
            <a:custGeom>
              <a:avLst/>
              <a:gdLst>
                <a:gd name="connsiteX0" fmla="*/ 222664 w 332593"/>
                <a:gd name="connsiteY0" fmla="*/ 9785 h 332604"/>
                <a:gd name="connsiteX1" fmla="*/ 37719 w 332593"/>
                <a:gd name="connsiteY1" fmla="*/ 60526 h 332604"/>
                <a:gd name="connsiteX2" fmla="*/ 23394 w 332593"/>
                <a:gd name="connsiteY2" fmla="*/ 252048 h 332604"/>
                <a:gd name="connsiteX3" fmla="*/ 198174 w 332593"/>
                <a:gd name="connsiteY3" fmla="*/ 329694 h 332604"/>
                <a:gd name="connsiteX4" fmla="*/ 332593 w 332593"/>
                <a:gd name="connsiteY4" fmla="*/ 166355 h 332604"/>
                <a:gd name="connsiteX5" fmla="*/ 222664 w 332593"/>
                <a:gd name="connsiteY5" fmla="*/ 9785 h 332604"/>
                <a:gd name="connsiteX6" fmla="*/ 215300 w 332593"/>
                <a:gd name="connsiteY6" fmla="*/ 301798 h 332604"/>
                <a:gd name="connsiteX7" fmla="*/ 55440 w 332593"/>
                <a:gd name="connsiteY7" fmla="*/ 258563 h 332604"/>
                <a:gd name="connsiteX8" fmla="*/ 42765 w 332593"/>
                <a:gd name="connsiteY8" fmla="*/ 91989 h 332604"/>
                <a:gd name="connsiteX9" fmla="*/ 193694 w 332593"/>
                <a:gd name="connsiteY9" fmla="*/ 24936 h 332604"/>
                <a:gd name="connsiteX10" fmla="*/ 310156 w 332593"/>
                <a:gd name="connsiteY10" fmla="*/ 166355 h 332604"/>
                <a:gd name="connsiteX11" fmla="*/ 215300 w 332593"/>
                <a:gd name="connsiteY11" fmla="*/ 301798 h 3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593" h="332604">
                  <a:moveTo>
                    <a:pt x="222664" y="9785"/>
                  </a:moveTo>
                  <a:cubicBezTo>
                    <a:pt x="157609" y="-14121"/>
                    <a:pt x="81481" y="6907"/>
                    <a:pt x="37719" y="60526"/>
                  </a:cubicBezTo>
                  <a:cubicBezTo>
                    <a:pt x="-6308" y="114470"/>
                    <a:pt x="-12725" y="192133"/>
                    <a:pt x="23394" y="252048"/>
                  </a:cubicBezTo>
                  <a:cubicBezTo>
                    <a:pt x="59369" y="311726"/>
                    <a:pt x="129894" y="342621"/>
                    <a:pt x="198174" y="329694"/>
                  </a:cubicBezTo>
                  <a:cubicBezTo>
                    <a:pt x="275898" y="314973"/>
                    <a:pt x="331817" y="244646"/>
                    <a:pt x="332593" y="166355"/>
                  </a:cubicBezTo>
                  <a:cubicBezTo>
                    <a:pt x="331900" y="96600"/>
                    <a:pt x="288297" y="33906"/>
                    <a:pt x="222664" y="9785"/>
                  </a:cubicBezTo>
                  <a:close/>
                  <a:moveTo>
                    <a:pt x="215300" y="301798"/>
                  </a:moveTo>
                  <a:cubicBezTo>
                    <a:pt x="158484" y="322105"/>
                    <a:pt x="94260" y="304714"/>
                    <a:pt x="55440" y="258563"/>
                  </a:cubicBezTo>
                  <a:cubicBezTo>
                    <a:pt x="16388" y="212137"/>
                    <a:pt x="11540" y="143791"/>
                    <a:pt x="42765" y="91989"/>
                  </a:cubicBezTo>
                  <a:cubicBezTo>
                    <a:pt x="73562" y="40896"/>
                    <a:pt x="135012" y="13225"/>
                    <a:pt x="193694" y="24936"/>
                  </a:cubicBezTo>
                  <a:cubicBezTo>
                    <a:pt x="261044" y="38375"/>
                    <a:pt x="309479" y="97965"/>
                    <a:pt x="310156" y="166355"/>
                  </a:cubicBezTo>
                  <a:cubicBezTo>
                    <a:pt x="309562" y="226176"/>
                    <a:pt x="272150" y="281479"/>
                    <a:pt x="215300" y="301798"/>
                  </a:cubicBezTo>
                  <a:close/>
                </a:path>
              </a:pathLst>
            </a:custGeom>
            <a:solidFill>
              <a:srgbClr val="004751"/>
            </a:solidFill>
            <a:ln w="546" cap="flat">
              <a:noFill/>
              <a:prstDash val="solid"/>
              <a:miter/>
            </a:ln>
          </p:spPr>
          <p:txBody>
            <a:bodyPr rtlCol="0" anchor="ctr"/>
            <a:lstStyle/>
            <a:p>
              <a:endParaRPr lang="en-ES"/>
            </a:p>
          </p:txBody>
        </p:sp>
        <p:sp>
          <p:nvSpPr>
            <p:cNvPr id="263" name="Freeform 262">
              <a:extLst>
                <a:ext uri="{FF2B5EF4-FFF2-40B4-BE49-F238E27FC236}">
                  <a16:creationId xmlns:a16="http://schemas.microsoft.com/office/drawing/2014/main" id="{D0238E93-F31B-741E-6FBF-0067630EC6EC}"/>
                </a:ext>
              </a:extLst>
            </p:cNvPr>
            <p:cNvSpPr/>
            <p:nvPr/>
          </p:nvSpPr>
          <p:spPr>
            <a:xfrm>
              <a:off x="3824605" y="3739117"/>
              <a:ext cx="79214" cy="157802"/>
            </a:xfrm>
            <a:custGeom>
              <a:avLst/>
              <a:gdLst>
                <a:gd name="connsiteX0" fmla="*/ 0 w 79214"/>
                <a:gd name="connsiteY0" fmla="*/ 125322 h 157802"/>
                <a:gd name="connsiteX1" fmla="*/ 11849 w 79214"/>
                <a:gd name="connsiteY1" fmla="*/ 106968 h 157802"/>
                <a:gd name="connsiteX2" fmla="*/ 38160 w 79214"/>
                <a:gd name="connsiteY2" fmla="*/ 117821 h 157802"/>
                <a:gd name="connsiteX3" fmla="*/ 53239 w 79214"/>
                <a:gd name="connsiteY3" fmla="*/ 105092 h 157802"/>
                <a:gd name="connsiteX4" fmla="*/ 4518 w 79214"/>
                <a:gd name="connsiteY4" fmla="*/ 53140 h 157802"/>
                <a:gd name="connsiteX5" fmla="*/ 42733 w 79214"/>
                <a:gd name="connsiteY5" fmla="*/ 18067 h 157802"/>
                <a:gd name="connsiteX6" fmla="*/ 77861 w 79214"/>
                <a:gd name="connsiteY6" fmla="*/ 33741 h 157802"/>
                <a:gd name="connsiteX7" fmla="*/ 64290 w 79214"/>
                <a:gd name="connsiteY7" fmla="*/ 49293 h 157802"/>
                <a:gd name="connsiteX8" fmla="*/ 44192 w 79214"/>
                <a:gd name="connsiteY8" fmla="*/ 39987 h 157802"/>
                <a:gd name="connsiteX9" fmla="*/ 30494 w 79214"/>
                <a:gd name="connsiteY9" fmla="*/ 51858 h 157802"/>
                <a:gd name="connsiteX10" fmla="*/ 79215 w 79214"/>
                <a:gd name="connsiteY10" fmla="*/ 103193 h 157802"/>
                <a:gd name="connsiteX11" fmla="*/ 38160 w 79214"/>
                <a:gd name="connsiteY11" fmla="*/ 139735 h 157802"/>
                <a:gd name="connsiteX12" fmla="*/ 0 w 79214"/>
                <a:gd name="connsiteY12" fmla="*/ 125322 h 157802"/>
                <a:gd name="connsiteX13" fmla="*/ 32470 w 79214"/>
                <a:gd name="connsiteY13" fmla="*/ 0 h 157802"/>
                <a:gd name="connsiteX14" fmla="*/ 50482 w 79214"/>
                <a:gd name="connsiteY14" fmla="*/ 0 h 157802"/>
                <a:gd name="connsiteX15" fmla="*/ 50482 w 79214"/>
                <a:gd name="connsiteY15" fmla="*/ 26570 h 157802"/>
                <a:gd name="connsiteX16" fmla="*/ 32470 w 79214"/>
                <a:gd name="connsiteY16" fmla="*/ 26570 h 157802"/>
                <a:gd name="connsiteX17" fmla="*/ 32470 w 79214"/>
                <a:gd name="connsiteY17" fmla="*/ 0 h 157802"/>
                <a:gd name="connsiteX18" fmla="*/ 32470 w 79214"/>
                <a:gd name="connsiteY18" fmla="*/ 128646 h 157802"/>
                <a:gd name="connsiteX19" fmla="*/ 50482 w 79214"/>
                <a:gd name="connsiteY19" fmla="*/ 128646 h 157802"/>
                <a:gd name="connsiteX20" fmla="*/ 50482 w 79214"/>
                <a:gd name="connsiteY20" fmla="*/ 157803 h 157802"/>
                <a:gd name="connsiteX21" fmla="*/ 32470 w 79214"/>
                <a:gd name="connsiteY21" fmla="*/ 157803 h 157802"/>
                <a:gd name="connsiteX22" fmla="*/ 32470 w 79214"/>
                <a:gd name="connsiteY22" fmla="*/ 128646 h 1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14" h="157802">
                  <a:moveTo>
                    <a:pt x="0" y="125322"/>
                  </a:moveTo>
                  <a:lnTo>
                    <a:pt x="11849" y="106968"/>
                  </a:lnTo>
                  <a:cubicBezTo>
                    <a:pt x="21226" y="114161"/>
                    <a:pt x="29443" y="117821"/>
                    <a:pt x="38160" y="117821"/>
                  </a:cubicBezTo>
                  <a:cubicBezTo>
                    <a:pt x="48633" y="117821"/>
                    <a:pt x="53239" y="113501"/>
                    <a:pt x="53239" y="105092"/>
                  </a:cubicBezTo>
                  <a:cubicBezTo>
                    <a:pt x="53239" y="86094"/>
                    <a:pt x="4518" y="86430"/>
                    <a:pt x="4518" y="53140"/>
                  </a:cubicBezTo>
                  <a:cubicBezTo>
                    <a:pt x="4518" y="31721"/>
                    <a:pt x="19333" y="18067"/>
                    <a:pt x="42733" y="18067"/>
                  </a:cubicBezTo>
                  <a:cubicBezTo>
                    <a:pt x="58511" y="18067"/>
                    <a:pt x="69243" y="24594"/>
                    <a:pt x="77861" y="33741"/>
                  </a:cubicBezTo>
                  <a:lnTo>
                    <a:pt x="64290" y="49293"/>
                  </a:lnTo>
                  <a:cubicBezTo>
                    <a:pt x="57581" y="43190"/>
                    <a:pt x="51885" y="39987"/>
                    <a:pt x="44192" y="39987"/>
                  </a:cubicBezTo>
                  <a:cubicBezTo>
                    <a:pt x="35309" y="39987"/>
                    <a:pt x="30494" y="43548"/>
                    <a:pt x="30494" y="51858"/>
                  </a:cubicBezTo>
                  <a:cubicBezTo>
                    <a:pt x="30494" y="69452"/>
                    <a:pt x="79215" y="67911"/>
                    <a:pt x="79215" y="103193"/>
                  </a:cubicBezTo>
                  <a:cubicBezTo>
                    <a:pt x="79215" y="124397"/>
                    <a:pt x="65181" y="139735"/>
                    <a:pt x="38160" y="139735"/>
                  </a:cubicBezTo>
                  <a:cubicBezTo>
                    <a:pt x="26499" y="139735"/>
                    <a:pt x="10434" y="134771"/>
                    <a:pt x="0" y="125322"/>
                  </a:cubicBezTo>
                  <a:close/>
                  <a:moveTo>
                    <a:pt x="32470" y="0"/>
                  </a:moveTo>
                  <a:lnTo>
                    <a:pt x="50482" y="0"/>
                  </a:lnTo>
                  <a:lnTo>
                    <a:pt x="50482" y="26570"/>
                  </a:lnTo>
                  <a:lnTo>
                    <a:pt x="32470" y="26570"/>
                  </a:lnTo>
                  <a:lnTo>
                    <a:pt x="32470" y="0"/>
                  </a:lnTo>
                  <a:close/>
                  <a:moveTo>
                    <a:pt x="32470" y="128646"/>
                  </a:moveTo>
                  <a:lnTo>
                    <a:pt x="50482" y="128646"/>
                  </a:lnTo>
                  <a:lnTo>
                    <a:pt x="50482" y="157803"/>
                  </a:lnTo>
                  <a:lnTo>
                    <a:pt x="32470" y="157803"/>
                  </a:lnTo>
                  <a:lnTo>
                    <a:pt x="32470" y="128646"/>
                  </a:lnTo>
                  <a:close/>
                </a:path>
              </a:pathLst>
            </a:custGeom>
            <a:solidFill>
              <a:srgbClr val="004751"/>
            </a:solidFill>
            <a:ln w="546" cap="flat">
              <a:noFill/>
              <a:prstDash val="solid"/>
              <a:miter/>
            </a:ln>
          </p:spPr>
          <p:txBody>
            <a:bodyPr rtlCol="0" anchor="ctr"/>
            <a:lstStyle/>
            <a:p>
              <a:endParaRPr lang="en-ES"/>
            </a:p>
          </p:txBody>
        </p:sp>
      </p:grpSp>
    </p:spTree>
    <p:extLst>
      <p:ext uri="{BB962C8B-B14F-4D97-AF65-F5344CB8AC3E}">
        <p14:creationId xmlns:p14="http://schemas.microsoft.com/office/powerpoint/2010/main" val="428085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8B1E-07B0-8640-BB96-3AA77AC33A58}"/>
              </a:ext>
            </a:extLst>
          </p:cNvPr>
          <p:cNvSpPr>
            <a:spLocks noGrp="1"/>
          </p:cNvSpPr>
          <p:nvPr>
            <p:ph type="title"/>
          </p:nvPr>
        </p:nvSpPr>
        <p:spPr>
          <a:xfrm>
            <a:off x="623888" y="245110"/>
            <a:ext cx="9320212" cy="1231106"/>
          </a:xfrm>
        </p:spPr>
        <p:txBody>
          <a:bodyPr/>
          <a:lstStyle/>
          <a:p>
            <a:pPr lvl="0">
              <a:defRPr/>
            </a:pPr>
            <a:r>
              <a:rPr lang="en-US" sz="4000" b="1" kern="1200" dirty="0">
                <a:latin typeface="Arial" panose="020B0604020202020204" pitchFamily="34" charset="0"/>
                <a:ea typeface="Libre Franklin" charset="0"/>
                <a:cs typeface="Arial" panose="020B0604020202020204" pitchFamily="34" charset="0"/>
              </a:rPr>
              <a:t>What is Medical Risk Adjustment – Why is it Important?</a:t>
            </a:r>
            <a:endParaRPr lang="en-US" sz="4000" kern="1200" dirty="0">
              <a:latin typeface="Arial" panose="020B0604020202020204" pitchFamily="34" charset="0"/>
              <a:cs typeface="Arial" panose="020B0604020202020204" pitchFamily="34" charset="0"/>
            </a:endParaRPr>
          </a:p>
        </p:txBody>
      </p:sp>
      <p:sp>
        <p:nvSpPr>
          <p:cNvPr id="3" name="object 26">
            <a:extLst>
              <a:ext uri="{FF2B5EF4-FFF2-40B4-BE49-F238E27FC236}">
                <a16:creationId xmlns:a16="http://schemas.microsoft.com/office/drawing/2014/main" id="{7EBF8FDB-14C7-E7D0-F82E-FE2AABB01F42}"/>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7</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5" name="Holder 4">
            <a:extLst>
              <a:ext uri="{FF2B5EF4-FFF2-40B4-BE49-F238E27FC236}">
                <a16:creationId xmlns:a16="http://schemas.microsoft.com/office/drawing/2014/main" id="{09869454-C3C0-E6D8-1641-C4DF9C60E241}"/>
              </a:ext>
            </a:extLst>
          </p:cNvPr>
          <p:cNvSpPr txBox="1">
            <a:spLocks/>
          </p:cNvSpPr>
          <p:nvPr/>
        </p:nvSpPr>
        <p:spPr>
          <a:xfrm>
            <a:off x="623888"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grpSp>
        <p:nvGrpSpPr>
          <p:cNvPr id="155" name="Group 154">
            <a:extLst>
              <a:ext uri="{FF2B5EF4-FFF2-40B4-BE49-F238E27FC236}">
                <a16:creationId xmlns:a16="http://schemas.microsoft.com/office/drawing/2014/main" id="{4625A970-AC9B-3196-82C5-B8B02B4E12FD}"/>
              </a:ext>
            </a:extLst>
          </p:cNvPr>
          <p:cNvGrpSpPr/>
          <p:nvPr/>
        </p:nvGrpSpPr>
        <p:grpSpPr>
          <a:xfrm flipH="1">
            <a:off x="9011004" y="2740606"/>
            <a:ext cx="1016884" cy="1602217"/>
            <a:chOff x="3697620" y="1332850"/>
            <a:chExt cx="2731251" cy="4303396"/>
          </a:xfrm>
        </p:grpSpPr>
        <p:sp>
          <p:nvSpPr>
            <p:cNvPr id="156" name="Freeform 155">
              <a:extLst>
                <a:ext uri="{FF2B5EF4-FFF2-40B4-BE49-F238E27FC236}">
                  <a16:creationId xmlns:a16="http://schemas.microsoft.com/office/drawing/2014/main" id="{41E46B73-7500-3251-2ADF-1513AA015328}"/>
                </a:ext>
              </a:extLst>
            </p:cNvPr>
            <p:cNvSpPr/>
            <p:nvPr/>
          </p:nvSpPr>
          <p:spPr>
            <a:xfrm>
              <a:off x="4000327" y="2166854"/>
              <a:ext cx="2247028" cy="1614714"/>
            </a:xfrm>
            <a:custGeom>
              <a:avLst/>
              <a:gdLst>
                <a:gd name="connsiteX0" fmla="*/ 1669860 w 2247028"/>
                <a:gd name="connsiteY0" fmla="*/ 385624 h 1614714"/>
                <a:gd name="connsiteX1" fmla="*/ 1391905 w 2247028"/>
                <a:gd name="connsiteY1" fmla="*/ 782702 h 1614714"/>
                <a:gd name="connsiteX2" fmla="*/ 1344036 w 2247028"/>
                <a:gd name="connsiteY2" fmla="*/ 807597 h 1614714"/>
                <a:gd name="connsiteX3" fmla="*/ 1329977 w 2247028"/>
                <a:gd name="connsiteY3" fmla="*/ 805882 h 1614714"/>
                <a:gd name="connsiteX4" fmla="*/ 1286086 w 2247028"/>
                <a:gd name="connsiteY4" fmla="*/ 756436 h 1614714"/>
                <a:gd name="connsiteX5" fmla="*/ 1206670 w 2247028"/>
                <a:gd name="connsiteY5" fmla="*/ 121111 h 1614714"/>
                <a:gd name="connsiteX6" fmla="*/ 1206464 w 2247028"/>
                <a:gd name="connsiteY6" fmla="*/ 108767 h 1614714"/>
                <a:gd name="connsiteX7" fmla="*/ 1163190 w 2247028"/>
                <a:gd name="connsiteY7" fmla="*/ 20916 h 1614714"/>
                <a:gd name="connsiteX8" fmla="*/ 1155715 w 2247028"/>
                <a:gd name="connsiteY8" fmla="*/ 616 h 1614714"/>
                <a:gd name="connsiteX9" fmla="*/ 1147486 w 2247028"/>
                <a:gd name="connsiteY9" fmla="*/ 616 h 1614714"/>
                <a:gd name="connsiteX10" fmla="*/ 268084 w 2247028"/>
                <a:gd name="connsiteY10" fmla="*/ 372045 h 1614714"/>
                <a:gd name="connsiteX11" fmla="*/ 74 w 2247028"/>
                <a:gd name="connsiteY11" fmla="*/ 1208858 h 1614714"/>
                <a:gd name="connsiteX12" fmla="*/ 243670 w 2247028"/>
                <a:gd name="connsiteY12" fmla="*/ 1208858 h 1614714"/>
                <a:gd name="connsiteX13" fmla="*/ 388579 w 2247028"/>
                <a:gd name="connsiteY13" fmla="*/ 549942 h 1614714"/>
                <a:gd name="connsiteX14" fmla="*/ 467103 w 2247028"/>
                <a:gd name="connsiteY14" fmla="*/ 507354 h 1614714"/>
                <a:gd name="connsiteX15" fmla="*/ 525534 w 2247028"/>
                <a:gd name="connsiteY15" fmla="*/ 565784 h 1614714"/>
                <a:gd name="connsiteX16" fmla="*/ 525534 w 2247028"/>
                <a:gd name="connsiteY16" fmla="*/ 1520623 h 1614714"/>
                <a:gd name="connsiteX17" fmla="*/ 1616779 w 2247028"/>
                <a:gd name="connsiteY17" fmla="*/ 1520623 h 1614714"/>
                <a:gd name="connsiteX18" fmla="*/ 1616779 w 2247028"/>
                <a:gd name="connsiteY18" fmla="*/ 760688 h 1614714"/>
                <a:gd name="connsiteX19" fmla="*/ 1665608 w 2247028"/>
                <a:gd name="connsiteY19" fmla="*/ 703012 h 1614714"/>
                <a:gd name="connsiteX20" fmla="*/ 1730553 w 2247028"/>
                <a:gd name="connsiteY20" fmla="*/ 741623 h 1614714"/>
                <a:gd name="connsiteX21" fmla="*/ 2031276 w 2247028"/>
                <a:gd name="connsiteY21" fmla="*/ 1614715 h 1614714"/>
                <a:gd name="connsiteX22" fmla="*/ 2247029 w 2247028"/>
                <a:gd name="connsiteY22" fmla="*/ 1510336 h 1614714"/>
                <a:gd name="connsiteX23" fmla="*/ 1827045 w 2247028"/>
                <a:gd name="connsiteY23" fmla="*/ 328017 h 1614714"/>
                <a:gd name="connsiteX24" fmla="*/ 1673974 w 2247028"/>
                <a:gd name="connsiteY24" fmla="*/ 378835 h 1614714"/>
                <a:gd name="connsiteX25" fmla="*/ 1669997 w 2247028"/>
                <a:gd name="connsiteY25" fmla="*/ 385487 h 16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7028" h="1614714">
                  <a:moveTo>
                    <a:pt x="1669860" y="385624"/>
                  </a:moveTo>
                  <a:lnTo>
                    <a:pt x="1391905" y="782702"/>
                  </a:lnTo>
                  <a:cubicBezTo>
                    <a:pt x="1380795" y="798544"/>
                    <a:pt x="1362758" y="807597"/>
                    <a:pt x="1344036" y="807597"/>
                  </a:cubicBezTo>
                  <a:cubicBezTo>
                    <a:pt x="1339373" y="807597"/>
                    <a:pt x="1334640" y="807048"/>
                    <a:pt x="1329977" y="805882"/>
                  </a:cubicBezTo>
                  <a:cubicBezTo>
                    <a:pt x="1306523" y="800053"/>
                    <a:pt x="1289035" y="780371"/>
                    <a:pt x="1286086" y="756436"/>
                  </a:cubicBezTo>
                  <a:lnTo>
                    <a:pt x="1206670" y="121111"/>
                  </a:lnTo>
                  <a:cubicBezTo>
                    <a:pt x="1206122" y="116928"/>
                    <a:pt x="1206122" y="112813"/>
                    <a:pt x="1206464" y="108767"/>
                  </a:cubicBezTo>
                  <a:cubicBezTo>
                    <a:pt x="1190211" y="81060"/>
                    <a:pt x="1175741" y="51777"/>
                    <a:pt x="1163190" y="20916"/>
                  </a:cubicBezTo>
                  <a:cubicBezTo>
                    <a:pt x="1160584" y="14606"/>
                    <a:pt x="1158116" y="7748"/>
                    <a:pt x="1155715" y="616"/>
                  </a:cubicBezTo>
                  <a:cubicBezTo>
                    <a:pt x="1152972" y="822"/>
                    <a:pt x="1150229" y="890"/>
                    <a:pt x="1147486" y="616"/>
                  </a:cubicBezTo>
                  <a:cubicBezTo>
                    <a:pt x="1142616" y="342"/>
                    <a:pt x="645754" y="-29971"/>
                    <a:pt x="268084" y="372045"/>
                  </a:cubicBezTo>
                  <a:cubicBezTo>
                    <a:pt x="18042" y="638204"/>
                    <a:pt x="-1435" y="1060246"/>
                    <a:pt x="74" y="1208858"/>
                  </a:cubicBezTo>
                  <a:lnTo>
                    <a:pt x="243670" y="1208858"/>
                  </a:lnTo>
                  <a:cubicBezTo>
                    <a:pt x="226319" y="859032"/>
                    <a:pt x="305255" y="640124"/>
                    <a:pt x="388579" y="549942"/>
                  </a:cubicBezTo>
                  <a:cubicBezTo>
                    <a:pt x="414708" y="521687"/>
                    <a:pt x="441112" y="507354"/>
                    <a:pt x="467103" y="507354"/>
                  </a:cubicBezTo>
                  <a:cubicBezTo>
                    <a:pt x="499405" y="507354"/>
                    <a:pt x="525534" y="533551"/>
                    <a:pt x="525534" y="565784"/>
                  </a:cubicBezTo>
                  <a:lnTo>
                    <a:pt x="525534" y="1520623"/>
                  </a:lnTo>
                  <a:lnTo>
                    <a:pt x="1616779" y="1520623"/>
                  </a:lnTo>
                  <a:lnTo>
                    <a:pt x="1616779" y="760688"/>
                  </a:lnTo>
                  <a:cubicBezTo>
                    <a:pt x="1616779" y="732159"/>
                    <a:pt x="1637421" y="707744"/>
                    <a:pt x="1665608" y="703012"/>
                  </a:cubicBezTo>
                  <a:cubicBezTo>
                    <a:pt x="1693657" y="698417"/>
                    <a:pt x="1721226" y="714602"/>
                    <a:pt x="1730553" y="741623"/>
                  </a:cubicBezTo>
                  <a:lnTo>
                    <a:pt x="2031276" y="1614715"/>
                  </a:lnTo>
                  <a:lnTo>
                    <a:pt x="2247029" y="1510336"/>
                  </a:lnTo>
                  <a:lnTo>
                    <a:pt x="1827045" y="328017"/>
                  </a:lnTo>
                  <a:cubicBezTo>
                    <a:pt x="1779519" y="356066"/>
                    <a:pt x="1728015" y="373142"/>
                    <a:pt x="1673974" y="378835"/>
                  </a:cubicBezTo>
                  <a:cubicBezTo>
                    <a:pt x="1672808" y="381098"/>
                    <a:pt x="1671505" y="383361"/>
                    <a:pt x="1669997" y="385487"/>
                  </a:cubicBezTo>
                  <a:close/>
                </a:path>
              </a:pathLst>
            </a:custGeom>
            <a:solidFill>
              <a:srgbClr val="007371"/>
            </a:solidFill>
            <a:ln w="6858" cap="flat">
              <a:noFill/>
              <a:prstDash val="solid"/>
              <a:miter/>
            </a:ln>
          </p:spPr>
          <p:txBody>
            <a:bodyPr rtlCol="0" anchor="ctr"/>
            <a:lstStyle/>
            <a:p>
              <a:endParaRPr lang="en-ES" dirty="0"/>
            </a:p>
          </p:txBody>
        </p:sp>
        <p:sp>
          <p:nvSpPr>
            <p:cNvPr id="157" name="Freeform 156">
              <a:extLst>
                <a:ext uri="{FF2B5EF4-FFF2-40B4-BE49-F238E27FC236}">
                  <a16:creationId xmlns:a16="http://schemas.microsoft.com/office/drawing/2014/main" id="{E068BE36-3505-9C85-FBBB-460DCBBC43C3}"/>
                </a:ext>
              </a:extLst>
            </p:cNvPr>
            <p:cNvSpPr/>
            <p:nvPr/>
          </p:nvSpPr>
          <p:spPr>
            <a:xfrm>
              <a:off x="4291865" y="2922399"/>
              <a:ext cx="120289" cy="2635872"/>
            </a:xfrm>
            <a:custGeom>
              <a:avLst/>
              <a:gdLst>
                <a:gd name="connsiteX0" fmla="*/ 77976 w 120289"/>
                <a:gd name="connsiteY0" fmla="*/ 688749 h 2635872"/>
                <a:gd name="connsiteX1" fmla="*/ 0 w 120289"/>
                <a:gd name="connsiteY1" fmla="*/ 862188 h 2635872"/>
                <a:gd name="connsiteX2" fmla="*/ 0 w 120289"/>
                <a:gd name="connsiteY2" fmla="*/ 862599 h 2635872"/>
                <a:gd name="connsiteX3" fmla="*/ 0 w 120289"/>
                <a:gd name="connsiteY3" fmla="*/ 2635872 h 2635872"/>
                <a:gd name="connsiteX4" fmla="*/ 120289 w 120289"/>
                <a:gd name="connsiteY4" fmla="*/ 2635872 h 2635872"/>
                <a:gd name="connsiteX5" fmla="*/ 116860 w 120289"/>
                <a:gd name="connsiteY5" fmla="*/ 2616396 h 2635872"/>
                <a:gd name="connsiteX6" fmla="*/ 116860 w 120289"/>
                <a:gd name="connsiteY6" fmla="*/ 0 h 2635872"/>
                <a:gd name="connsiteX7" fmla="*/ 70775 w 120289"/>
                <a:gd name="connsiteY7" fmla="*/ 483969 h 2635872"/>
                <a:gd name="connsiteX8" fmla="*/ 77907 w 120289"/>
                <a:gd name="connsiteY8" fmla="*/ 511881 h 2635872"/>
                <a:gd name="connsiteX9" fmla="*/ 77907 w 120289"/>
                <a:gd name="connsiteY9" fmla="*/ 688749 h 263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 h="2635872">
                  <a:moveTo>
                    <a:pt x="77976" y="688749"/>
                  </a:moveTo>
                  <a:cubicBezTo>
                    <a:pt x="77976" y="757672"/>
                    <a:pt x="47800" y="819600"/>
                    <a:pt x="0" y="862188"/>
                  </a:cubicBezTo>
                  <a:cubicBezTo>
                    <a:pt x="0" y="862325"/>
                    <a:pt x="0" y="862462"/>
                    <a:pt x="0" y="862599"/>
                  </a:cubicBezTo>
                  <a:lnTo>
                    <a:pt x="0" y="2635872"/>
                  </a:lnTo>
                  <a:lnTo>
                    <a:pt x="120289" y="2635872"/>
                  </a:lnTo>
                  <a:cubicBezTo>
                    <a:pt x="118095" y="2629769"/>
                    <a:pt x="116860" y="2623254"/>
                    <a:pt x="116860" y="2616396"/>
                  </a:cubicBezTo>
                  <a:lnTo>
                    <a:pt x="116860" y="0"/>
                  </a:lnTo>
                  <a:cubicBezTo>
                    <a:pt x="83256" y="98138"/>
                    <a:pt x="55138" y="254295"/>
                    <a:pt x="70775" y="483969"/>
                  </a:cubicBezTo>
                  <a:cubicBezTo>
                    <a:pt x="75301" y="492267"/>
                    <a:pt x="77907" y="501800"/>
                    <a:pt x="77907" y="511881"/>
                  </a:cubicBezTo>
                  <a:lnTo>
                    <a:pt x="77907" y="688749"/>
                  </a:lnTo>
                  <a:close/>
                </a:path>
              </a:pathLst>
            </a:custGeom>
            <a:solidFill>
              <a:srgbClr val="FFFFFF"/>
            </a:solidFill>
            <a:ln w="6858" cap="flat">
              <a:noFill/>
              <a:prstDash val="solid"/>
              <a:miter/>
            </a:ln>
          </p:spPr>
          <p:txBody>
            <a:bodyPr rtlCol="0" anchor="ctr"/>
            <a:lstStyle/>
            <a:p>
              <a:endParaRPr lang="en-ES"/>
            </a:p>
          </p:txBody>
        </p:sp>
        <p:sp>
          <p:nvSpPr>
            <p:cNvPr id="158" name="Freeform 157">
              <a:extLst>
                <a:ext uri="{FF2B5EF4-FFF2-40B4-BE49-F238E27FC236}">
                  <a16:creationId xmlns:a16="http://schemas.microsoft.com/office/drawing/2014/main" id="{D6CB1E89-AA64-993B-C11F-6106D7DC6BAD}"/>
                </a:ext>
              </a:extLst>
            </p:cNvPr>
            <p:cNvSpPr/>
            <p:nvPr/>
          </p:nvSpPr>
          <p:spPr>
            <a:xfrm>
              <a:off x="5343403" y="2437607"/>
              <a:ext cx="195109" cy="320542"/>
            </a:xfrm>
            <a:custGeom>
              <a:avLst/>
              <a:gdLst>
                <a:gd name="connsiteX0" fmla="*/ 195110 w 195109"/>
                <a:gd name="connsiteY0" fmla="*/ 99030 h 320542"/>
                <a:gd name="connsiteX1" fmla="*/ 0 w 195109"/>
                <a:gd name="connsiteY1" fmla="*/ 0 h 320542"/>
                <a:gd name="connsiteX2" fmla="*/ 40051 w 195109"/>
                <a:gd name="connsiteY2" fmla="*/ 320543 h 320542"/>
                <a:gd name="connsiteX3" fmla="*/ 195110 w 195109"/>
                <a:gd name="connsiteY3" fmla="*/ 99030 h 320542"/>
              </a:gdLst>
              <a:ahLst/>
              <a:cxnLst>
                <a:cxn ang="0">
                  <a:pos x="connsiteX0" y="connsiteY0"/>
                </a:cxn>
                <a:cxn ang="0">
                  <a:pos x="connsiteX1" y="connsiteY1"/>
                </a:cxn>
                <a:cxn ang="0">
                  <a:pos x="connsiteX2" y="connsiteY2"/>
                </a:cxn>
                <a:cxn ang="0">
                  <a:pos x="connsiteX3" y="connsiteY3"/>
                </a:cxn>
              </a:cxnLst>
              <a:rect l="l" t="t" r="r" b="b"/>
              <a:pathLst>
                <a:path w="195109" h="320542">
                  <a:moveTo>
                    <a:pt x="195110" y="99030"/>
                  </a:moveTo>
                  <a:cubicBezTo>
                    <a:pt x="125090" y="82433"/>
                    <a:pt x="58704" y="48280"/>
                    <a:pt x="0" y="0"/>
                  </a:cubicBezTo>
                  <a:lnTo>
                    <a:pt x="40051" y="320543"/>
                  </a:lnTo>
                  <a:lnTo>
                    <a:pt x="195110" y="99030"/>
                  </a:lnTo>
                  <a:close/>
                </a:path>
              </a:pathLst>
            </a:custGeom>
            <a:solidFill>
              <a:srgbClr val="FFFFFF"/>
            </a:solidFill>
            <a:ln w="6858" cap="flat">
              <a:noFill/>
              <a:prstDash val="solid"/>
              <a:miter/>
            </a:ln>
          </p:spPr>
          <p:txBody>
            <a:bodyPr rtlCol="0" anchor="ctr"/>
            <a:lstStyle/>
            <a:p>
              <a:endParaRPr lang="en-ES"/>
            </a:p>
          </p:txBody>
        </p:sp>
        <p:sp>
          <p:nvSpPr>
            <p:cNvPr id="159" name="Freeform 158">
              <a:extLst>
                <a:ext uri="{FF2B5EF4-FFF2-40B4-BE49-F238E27FC236}">
                  <a16:creationId xmlns:a16="http://schemas.microsoft.com/office/drawing/2014/main" id="{C901A4C6-59CC-75CB-974C-87BA3493D05E}"/>
                </a:ext>
              </a:extLst>
            </p:cNvPr>
            <p:cNvSpPr/>
            <p:nvPr/>
          </p:nvSpPr>
          <p:spPr>
            <a:xfrm>
              <a:off x="4019054" y="3492710"/>
              <a:ext cx="233857" cy="233857"/>
            </a:xfrm>
            <a:custGeom>
              <a:avLst/>
              <a:gdLst>
                <a:gd name="connsiteX0" fmla="*/ 115420 w 233857"/>
                <a:gd name="connsiteY0" fmla="*/ 233858 h 233857"/>
                <a:gd name="connsiteX1" fmla="*/ 233858 w 233857"/>
                <a:gd name="connsiteY1" fmla="*/ 118438 h 233857"/>
                <a:gd name="connsiteX2" fmla="*/ 233858 w 233857"/>
                <a:gd name="connsiteY2" fmla="*/ 0 h 233857"/>
                <a:gd name="connsiteX3" fmla="*/ 0 w 233857"/>
                <a:gd name="connsiteY3" fmla="*/ 0 h 233857"/>
                <a:gd name="connsiteX4" fmla="*/ 0 w 233857"/>
                <a:gd name="connsiteY4" fmla="*/ 118438 h 233857"/>
                <a:gd name="connsiteX5" fmla="*/ 115420 w 233857"/>
                <a:gd name="connsiteY5" fmla="*/ 233858 h 2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57" h="233857">
                  <a:moveTo>
                    <a:pt x="115420" y="233858"/>
                  </a:moveTo>
                  <a:cubicBezTo>
                    <a:pt x="182080" y="233858"/>
                    <a:pt x="233858" y="182080"/>
                    <a:pt x="233858" y="118438"/>
                  </a:cubicBezTo>
                  <a:lnTo>
                    <a:pt x="233858" y="0"/>
                  </a:lnTo>
                  <a:lnTo>
                    <a:pt x="0" y="0"/>
                  </a:lnTo>
                  <a:lnTo>
                    <a:pt x="0" y="118438"/>
                  </a:lnTo>
                  <a:cubicBezTo>
                    <a:pt x="0" y="182080"/>
                    <a:pt x="51778" y="233858"/>
                    <a:pt x="115420" y="233858"/>
                  </a:cubicBezTo>
                  <a:close/>
                </a:path>
              </a:pathLst>
            </a:custGeom>
            <a:solidFill>
              <a:srgbClr val="FFFFFF"/>
            </a:solidFill>
            <a:ln w="6858" cap="flat">
              <a:noFill/>
              <a:prstDash val="solid"/>
              <a:miter/>
            </a:ln>
          </p:spPr>
          <p:txBody>
            <a:bodyPr rtlCol="0" anchor="ctr"/>
            <a:lstStyle/>
            <a:p>
              <a:endParaRPr lang="en-ES"/>
            </a:p>
          </p:txBody>
        </p:sp>
        <p:sp>
          <p:nvSpPr>
            <p:cNvPr id="160" name="Freeform 159">
              <a:extLst>
                <a:ext uri="{FF2B5EF4-FFF2-40B4-BE49-F238E27FC236}">
                  <a16:creationId xmlns:a16="http://schemas.microsoft.com/office/drawing/2014/main" id="{1DC8F76F-2B71-A858-847F-B17CC314EF64}"/>
                </a:ext>
              </a:extLst>
            </p:cNvPr>
            <p:cNvSpPr/>
            <p:nvPr/>
          </p:nvSpPr>
          <p:spPr>
            <a:xfrm>
              <a:off x="5112008" y="1566161"/>
              <a:ext cx="271512" cy="261769"/>
            </a:xfrm>
            <a:custGeom>
              <a:avLst/>
              <a:gdLst>
                <a:gd name="connsiteX0" fmla="*/ 125438 w 271512"/>
                <a:gd name="connsiteY0" fmla="*/ 0 h 261769"/>
                <a:gd name="connsiteX1" fmla="*/ 14544 w 271512"/>
                <a:gd name="connsiteY1" fmla="*/ 116312 h 261769"/>
                <a:gd name="connsiteX2" fmla="*/ 828 w 271512"/>
                <a:gd name="connsiteY2" fmla="*/ 225080 h 261769"/>
                <a:gd name="connsiteX3" fmla="*/ 107265 w 271512"/>
                <a:gd name="connsiteY3" fmla="*/ 179954 h 261769"/>
                <a:gd name="connsiteX4" fmla="*/ 253408 w 271512"/>
                <a:gd name="connsiteY4" fmla="*/ 261770 h 261769"/>
                <a:gd name="connsiteX5" fmla="*/ 271445 w 271512"/>
                <a:gd name="connsiteY5" fmla="*/ 186743 h 261769"/>
                <a:gd name="connsiteX6" fmla="*/ 132022 w 271512"/>
                <a:gd name="connsiteY6" fmla="*/ 6378 h 261769"/>
                <a:gd name="connsiteX7" fmla="*/ 129484 w 271512"/>
                <a:gd name="connsiteY7" fmla="*/ 4252 h 261769"/>
                <a:gd name="connsiteX8" fmla="*/ 125507 w 271512"/>
                <a:gd name="connsiteY8" fmla="*/ 0 h 2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512" h="261769">
                  <a:moveTo>
                    <a:pt x="125438" y="0"/>
                  </a:moveTo>
                  <a:cubicBezTo>
                    <a:pt x="54732" y="17694"/>
                    <a:pt x="23460" y="90388"/>
                    <a:pt x="14544" y="116312"/>
                  </a:cubicBezTo>
                  <a:cubicBezTo>
                    <a:pt x="2886" y="150122"/>
                    <a:pt x="-2121" y="187841"/>
                    <a:pt x="828" y="225080"/>
                  </a:cubicBezTo>
                  <a:cubicBezTo>
                    <a:pt x="28260" y="196687"/>
                    <a:pt x="66185" y="179954"/>
                    <a:pt x="107265" y="179954"/>
                  </a:cubicBezTo>
                  <a:cubicBezTo>
                    <a:pt x="137577" y="180160"/>
                    <a:pt x="199848" y="190104"/>
                    <a:pt x="253408" y="261770"/>
                  </a:cubicBezTo>
                  <a:cubicBezTo>
                    <a:pt x="264244" y="240236"/>
                    <a:pt x="272337" y="214518"/>
                    <a:pt x="271445" y="186743"/>
                  </a:cubicBezTo>
                  <a:cubicBezTo>
                    <a:pt x="215621" y="149093"/>
                    <a:pt x="149373" y="84559"/>
                    <a:pt x="132022" y="6378"/>
                  </a:cubicBezTo>
                  <a:cubicBezTo>
                    <a:pt x="131199" y="5692"/>
                    <a:pt x="130239" y="5006"/>
                    <a:pt x="129484" y="4252"/>
                  </a:cubicBezTo>
                  <a:cubicBezTo>
                    <a:pt x="128044" y="2880"/>
                    <a:pt x="126741" y="1440"/>
                    <a:pt x="125507" y="0"/>
                  </a:cubicBezTo>
                  <a:close/>
                </a:path>
              </a:pathLst>
            </a:custGeom>
            <a:solidFill>
              <a:srgbClr val="FFFFFF"/>
            </a:solidFill>
            <a:ln w="6858" cap="flat">
              <a:noFill/>
              <a:prstDash val="solid"/>
              <a:miter/>
            </a:ln>
          </p:spPr>
          <p:txBody>
            <a:bodyPr rtlCol="0" anchor="ctr"/>
            <a:lstStyle/>
            <a:p>
              <a:endParaRPr lang="en-ES"/>
            </a:p>
          </p:txBody>
        </p:sp>
        <p:sp>
          <p:nvSpPr>
            <p:cNvPr id="161" name="Freeform 160">
              <a:extLst>
                <a:ext uri="{FF2B5EF4-FFF2-40B4-BE49-F238E27FC236}">
                  <a16:creationId xmlns:a16="http://schemas.microsoft.com/office/drawing/2014/main" id="{BAA408A6-8C57-8BB6-E9CB-B237CF5DA04C}"/>
                </a:ext>
              </a:extLst>
            </p:cNvPr>
            <p:cNvSpPr/>
            <p:nvPr/>
          </p:nvSpPr>
          <p:spPr>
            <a:xfrm>
              <a:off x="6054440" y="3794942"/>
              <a:ext cx="257502" cy="252865"/>
            </a:xfrm>
            <a:custGeom>
              <a:avLst/>
              <a:gdLst>
                <a:gd name="connsiteX0" fmla="*/ 23866 w 257502"/>
                <a:gd name="connsiteY0" fmla="*/ 175016 h 252865"/>
                <a:gd name="connsiteX1" fmla="*/ 170558 w 257502"/>
                <a:gd name="connsiteY1" fmla="*/ 246545 h 252865"/>
                <a:gd name="connsiteX2" fmla="*/ 179748 w 257502"/>
                <a:gd name="connsiteY2" fmla="*/ 243390 h 252865"/>
                <a:gd name="connsiteX3" fmla="*/ 251209 w 257502"/>
                <a:gd name="connsiteY3" fmla="*/ 96698 h 252865"/>
                <a:gd name="connsiteX4" fmla="*/ 217947 w 257502"/>
                <a:gd name="connsiteY4" fmla="*/ 0 h 252865"/>
                <a:gd name="connsiteX5" fmla="*/ 0 w 257502"/>
                <a:gd name="connsiteY5" fmla="*/ 105476 h 252865"/>
                <a:gd name="connsiteX6" fmla="*/ 23934 w 257502"/>
                <a:gd name="connsiteY6" fmla="*/ 174948 h 2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02" h="252865">
                  <a:moveTo>
                    <a:pt x="23866" y="175016"/>
                  </a:moveTo>
                  <a:cubicBezTo>
                    <a:pt x="44577" y="235161"/>
                    <a:pt x="110345" y="267325"/>
                    <a:pt x="170558" y="246545"/>
                  </a:cubicBezTo>
                  <a:lnTo>
                    <a:pt x="179748" y="243390"/>
                  </a:lnTo>
                  <a:cubicBezTo>
                    <a:pt x="239824" y="222679"/>
                    <a:pt x="271920" y="156911"/>
                    <a:pt x="251209" y="96698"/>
                  </a:cubicBezTo>
                  <a:lnTo>
                    <a:pt x="217947" y="0"/>
                  </a:lnTo>
                  <a:lnTo>
                    <a:pt x="0" y="105476"/>
                  </a:lnTo>
                  <a:lnTo>
                    <a:pt x="23934" y="174948"/>
                  </a:lnTo>
                  <a:close/>
                </a:path>
              </a:pathLst>
            </a:custGeom>
            <a:solidFill>
              <a:srgbClr val="FFFFFF"/>
            </a:solidFill>
            <a:ln w="6858" cap="flat">
              <a:noFill/>
              <a:prstDash val="solid"/>
              <a:miter/>
            </a:ln>
          </p:spPr>
          <p:txBody>
            <a:bodyPr rtlCol="0" anchor="ctr"/>
            <a:lstStyle/>
            <a:p>
              <a:endParaRPr lang="en-ES"/>
            </a:p>
          </p:txBody>
        </p:sp>
        <p:sp>
          <p:nvSpPr>
            <p:cNvPr id="162" name="Freeform 161">
              <a:extLst>
                <a:ext uri="{FF2B5EF4-FFF2-40B4-BE49-F238E27FC236}">
                  <a16:creationId xmlns:a16="http://schemas.microsoft.com/office/drawing/2014/main" id="{9CF42F73-2970-1DA9-9A9C-11E8E0781EA2}"/>
                </a:ext>
              </a:extLst>
            </p:cNvPr>
            <p:cNvSpPr/>
            <p:nvPr/>
          </p:nvSpPr>
          <p:spPr>
            <a:xfrm>
              <a:off x="5186533" y="1451172"/>
              <a:ext cx="814862" cy="979872"/>
            </a:xfrm>
            <a:custGeom>
              <a:avLst/>
              <a:gdLst>
                <a:gd name="connsiteX0" fmla="*/ 54891 w 814862"/>
                <a:gd name="connsiteY0" fmla="*/ 550815 h 979872"/>
                <a:gd name="connsiteX1" fmla="*/ 85135 w 814862"/>
                <a:gd name="connsiteY1" fmla="*/ 692569 h 979872"/>
                <a:gd name="connsiteX2" fmla="*/ 407529 w 814862"/>
                <a:gd name="connsiteY2" fmla="*/ 977176 h 979872"/>
                <a:gd name="connsiteX3" fmla="*/ 677597 w 814862"/>
                <a:gd name="connsiteY3" fmla="*/ 856339 h 979872"/>
                <a:gd name="connsiteX4" fmla="*/ 698308 w 814862"/>
                <a:gd name="connsiteY4" fmla="*/ 107239 h 979872"/>
                <a:gd name="connsiteX5" fmla="*/ 174014 w 814862"/>
                <a:gd name="connsiteY5" fmla="*/ 79190 h 979872"/>
                <a:gd name="connsiteX6" fmla="*/ 170037 w 814862"/>
                <a:gd name="connsiteY6" fmla="*/ 82619 h 979872"/>
                <a:gd name="connsiteX7" fmla="*/ 279902 w 814862"/>
                <a:gd name="connsiteY7" fmla="*/ 215801 h 979872"/>
                <a:gd name="connsiteX8" fmla="*/ 308225 w 814862"/>
                <a:gd name="connsiteY8" fmla="*/ 254206 h 979872"/>
                <a:gd name="connsiteX9" fmla="*/ 209059 w 814862"/>
                <a:gd name="connsiteY9" fmla="*/ 528115 h 979872"/>
                <a:gd name="connsiteX10" fmla="*/ 156458 w 814862"/>
                <a:gd name="connsiteY10" fmla="*/ 541008 h 979872"/>
                <a:gd name="connsiteX11" fmla="*/ 115859 w 814862"/>
                <a:gd name="connsiteY11" fmla="*/ 505140 h 979872"/>
                <a:gd name="connsiteX12" fmla="*/ 32945 w 814862"/>
                <a:gd name="connsiteY12" fmla="*/ 411940 h 979872"/>
                <a:gd name="connsiteX13" fmla="*/ 2907 w 814862"/>
                <a:gd name="connsiteY13" fmla="*/ 432994 h 979872"/>
                <a:gd name="connsiteX14" fmla="*/ 33220 w 814862"/>
                <a:gd name="connsiteY14" fmla="*/ 511450 h 979872"/>
                <a:gd name="connsiteX15" fmla="*/ 54822 w 814862"/>
                <a:gd name="connsiteY15" fmla="*/ 550883 h 9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862" h="979872">
                  <a:moveTo>
                    <a:pt x="54891" y="550815"/>
                  </a:moveTo>
                  <a:cubicBezTo>
                    <a:pt x="61063" y="608353"/>
                    <a:pt x="72379" y="661297"/>
                    <a:pt x="85135" y="692569"/>
                  </a:cubicBezTo>
                  <a:cubicBezTo>
                    <a:pt x="147885" y="846943"/>
                    <a:pt x="274415" y="958660"/>
                    <a:pt x="407529" y="977176"/>
                  </a:cubicBezTo>
                  <a:cubicBezTo>
                    <a:pt x="511222" y="991304"/>
                    <a:pt x="604765" y="949744"/>
                    <a:pt x="677597" y="856339"/>
                  </a:cubicBezTo>
                  <a:cubicBezTo>
                    <a:pt x="884983" y="590248"/>
                    <a:pt x="828405" y="235004"/>
                    <a:pt x="698308" y="107239"/>
                  </a:cubicBezTo>
                  <a:cubicBezTo>
                    <a:pt x="565469" y="-23406"/>
                    <a:pt x="310694" y="-36985"/>
                    <a:pt x="174014" y="79190"/>
                  </a:cubicBezTo>
                  <a:cubicBezTo>
                    <a:pt x="172574" y="80424"/>
                    <a:pt x="171340" y="81522"/>
                    <a:pt x="170037" y="82619"/>
                  </a:cubicBezTo>
                  <a:cubicBezTo>
                    <a:pt x="170174" y="141255"/>
                    <a:pt x="255076" y="201811"/>
                    <a:pt x="279902" y="215801"/>
                  </a:cubicBezTo>
                  <a:cubicBezTo>
                    <a:pt x="294372" y="223962"/>
                    <a:pt x="304728" y="238021"/>
                    <a:pt x="308225" y="254206"/>
                  </a:cubicBezTo>
                  <a:cubicBezTo>
                    <a:pt x="341898" y="409128"/>
                    <a:pt x="214477" y="523314"/>
                    <a:pt x="209059" y="528115"/>
                  </a:cubicBezTo>
                  <a:cubicBezTo>
                    <a:pt x="194657" y="540802"/>
                    <a:pt x="174974" y="545534"/>
                    <a:pt x="156458" y="541008"/>
                  </a:cubicBezTo>
                  <a:cubicBezTo>
                    <a:pt x="137873" y="536413"/>
                    <a:pt x="122717" y="523040"/>
                    <a:pt x="115859" y="505140"/>
                  </a:cubicBezTo>
                  <a:cubicBezTo>
                    <a:pt x="89730" y="436697"/>
                    <a:pt x="55851" y="412146"/>
                    <a:pt x="32945" y="411940"/>
                  </a:cubicBezTo>
                  <a:cubicBezTo>
                    <a:pt x="19984" y="411940"/>
                    <a:pt x="8119" y="419895"/>
                    <a:pt x="2907" y="432994"/>
                  </a:cubicBezTo>
                  <a:cubicBezTo>
                    <a:pt x="-5871" y="454871"/>
                    <a:pt x="5513" y="483949"/>
                    <a:pt x="33220" y="511450"/>
                  </a:cubicBezTo>
                  <a:cubicBezTo>
                    <a:pt x="44947" y="520845"/>
                    <a:pt x="53108" y="534767"/>
                    <a:pt x="54822" y="550883"/>
                  </a:cubicBezTo>
                  <a:close/>
                </a:path>
              </a:pathLst>
            </a:custGeom>
            <a:solidFill>
              <a:srgbClr val="FFFFFF"/>
            </a:solidFill>
            <a:ln w="6858" cap="flat">
              <a:noFill/>
              <a:prstDash val="solid"/>
              <a:miter/>
            </a:ln>
          </p:spPr>
          <p:txBody>
            <a:bodyPr rtlCol="0" anchor="ctr"/>
            <a:lstStyle/>
            <a:p>
              <a:endParaRPr lang="en-ES" dirty="0"/>
            </a:p>
          </p:txBody>
        </p:sp>
        <p:sp>
          <p:nvSpPr>
            <p:cNvPr id="163" name="Freeform 162">
              <a:extLst>
                <a:ext uri="{FF2B5EF4-FFF2-40B4-BE49-F238E27FC236}">
                  <a16:creationId xmlns:a16="http://schemas.microsoft.com/office/drawing/2014/main" id="{B4D6A4EA-51B7-F63C-37F7-927F85AEE2F8}"/>
                </a:ext>
              </a:extLst>
            </p:cNvPr>
            <p:cNvSpPr/>
            <p:nvPr/>
          </p:nvSpPr>
          <p:spPr>
            <a:xfrm>
              <a:off x="4522157" y="3804475"/>
              <a:ext cx="1419948" cy="1753796"/>
            </a:xfrm>
            <a:custGeom>
              <a:avLst/>
              <a:gdLst>
                <a:gd name="connsiteX0" fmla="*/ 206 w 1419948"/>
                <a:gd name="connsiteY0" fmla="*/ 1753796 h 1753796"/>
                <a:gd name="connsiteX1" fmla="*/ 874463 w 1419948"/>
                <a:gd name="connsiteY1" fmla="*/ 1753796 h 1753796"/>
                <a:gd name="connsiteX2" fmla="*/ 866851 w 1419948"/>
                <a:gd name="connsiteY2" fmla="*/ 1725061 h 1753796"/>
                <a:gd name="connsiteX3" fmla="*/ 742653 w 1419948"/>
                <a:gd name="connsiteY3" fmla="*/ 1646126 h 1753796"/>
                <a:gd name="connsiteX4" fmla="*/ 673524 w 1419948"/>
                <a:gd name="connsiteY4" fmla="*/ 1630832 h 1753796"/>
                <a:gd name="connsiteX5" fmla="*/ 649110 w 1419948"/>
                <a:gd name="connsiteY5" fmla="*/ 1630078 h 1753796"/>
                <a:gd name="connsiteX6" fmla="*/ 327675 w 1419948"/>
                <a:gd name="connsiteY6" fmla="*/ 1667317 h 1753796"/>
                <a:gd name="connsiteX7" fmla="*/ 306004 w 1419948"/>
                <a:gd name="connsiteY7" fmla="*/ 1671500 h 1753796"/>
                <a:gd name="connsiteX8" fmla="*/ 251688 w 1419948"/>
                <a:gd name="connsiteY8" fmla="*/ 1634741 h 1753796"/>
                <a:gd name="connsiteX9" fmla="*/ 284264 w 1419948"/>
                <a:gd name="connsiteY9" fmla="*/ 1558755 h 1753796"/>
                <a:gd name="connsiteX10" fmla="*/ 550080 w 1419948"/>
                <a:gd name="connsiteY10" fmla="*/ 1504028 h 1753796"/>
                <a:gd name="connsiteX11" fmla="*/ 549189 w 1419948"/>
                <a:gd name="connsiteY11" fmla="*/ 1486814 h 1753796"/>
                <a:gd name="connsiteX12" fmla="*/ 549189 w 1419948"/>
                <a:gd name="connsiteY12" fmla="*/ 214381 h 1753796"/>
                <a:gd name="connsiteX13" fmla="*/ 607619 w 1419948"/>
                <a:gd name="connsiteY13" fmla="*/ 155951 h 1753796"/>
                <a:gd name="connsiteX14" fmla="*/ 666049 w 1419948"/>
                <a:gd name="connsiteY14" fmla="*/ 214381 h 1753796"/>
                <a:gd name="connsiteX15" fmla="*/ 666049 w 1419948"/>
                <a:gd name="connsiteY15" fmla="*/ 1486814 h 1753796"/>
                <a:gd name="connsiteX16" fmla="*/ 763707 w 1419948"/>
                <a:gd name="connsiteY16" fmla="*/ 1531049 h 1753796"/>
                <a:gd name="connsiteX17" fmla="*/ 983712 w 1419948"/>
                <a:gd name="connsiteY17" fmla="*/ 1724993 h 1753796"/>
                <a:gd name="connsiteX18" fmla="*/ 976099 w 1419948"/>
                <a:gd name="connsiteY18" fmla="*/ 1753728 h 1753796"/>
                <a:gd name="connsiteX19" fmla="*/ 1419949 w 1419948"/>
                <a:gd name="connsiteY19" fmla="*/ 1753728 h 1753796"/>
                <a:gd name="connsiteX20" fmla="*/ 1412337 w 1419948"/>
                <a:gd name="connsiteY20" fmla="*/ 1724993 h 1753796"/>
                <a:gd name="connsiteX21" fmla="*/ 1288138 w 1419948"/>
                <a:gd name="connsiteY21" fmla="*/ 1646057 h 1753796"/>
                <a:gd name="connsiteX22" fmla="*/ 1131982 w 1419948"/>
                <a:gd name="connsiteY22" fmla="*/ 1584267 h 1753796"/>
                <a:gd name="connsiteX23" fmla="*/ 1101601 w 1419948"/>
                <a:gd name="connsiteY23" fmla="*/ 1614648 h 1753796"/>
                <a:gd name="connsiteX24" fmla="*/ 1060247 w 1419948"/>
                <a:gd name="connsiteY24" fmla="*/ 1631793 h 1753796"/>
                <a:gd name="connsiteX25" fmla="*/ 1018893 w 1419948"/>
                <a:gd name="connsiteY25" fmla="*/ 1614648 h 1753796"/>
                <a:gd name="connsiteX26" fmla="*/ 1018893 w 1419948"/>
                <a:gd name="connsiteY26" fmla="*/ 1532009 h 1753796"/>
                <a:gd name="connsiteX27" fmla="*/ 1058601 w 1419948"/>
                <a:gd name="connsiteY27" fmla="*/ 1492301 h 1753796"/>
                <a:gd name="connsiteX28" fmla="*/ 1094674 w 1419948"/>
                <a:gd name="connsiteY28" fmla="*/ 1475430 h 1753796"/>
                <a:gd name="connsiteX29" fmla="*/ 1094674 w 1419948"/>
                <a:gd name="connsiteY29" fmla="*/ 0 h 1753796"/>
                <a:gd name="connsiteX30" fmla="*/ 3429 w 1419948"/>
                <a:gd name="connsiteY30" fmla="*/ 0 h 1753796"/>
                <a:gd name="connsiteX31" fmla="*/ 3429 w 1419948"/>
                <a:gd name="connsiteY31" fmla="*/ 1734251 h 1753796"/>
                <a:gd name="connsiteX32" fmla="*/ 0 w 1419948"/>
                <a:gd name="connsiteY32" fmla="*/ 1753728 h 17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19948" h="1753796">
                  <a:moveTo>
                    <a:pt x="206" y="1753796"/>
                  </a:moveTo>
                  <a:lnTo>
                    <a:pt x="874463" y="1753796"/>
                  </a:lnTo>
                  <a:cubicBezTo>
                    <a:pt x="869663" y="1745292"/>
                    <a:pt x="866851" y="1735486"/>
                    <a:pt x="866851" y="1725061"/>
                  </a:cubicBezTo>
                  <a:cubicBezTo>
                    <a:pt x="866851" y="1678427"/>
                    <a:pt x="845934" y="1665122"/>
                    <a:pt x="742653" y="1646126"/>
                  </a:cubicBezTo>
                  <a:cubicBezTo>
                    <a:pt x="721530" y="1642217"/>
                    <a:pt x="697390" y="1637759"/>
                    <a:pt x="673524" y="1630832"/>
                  </a:cubicBezTo>
                  <a:cubicBezTo>
                    <a:pt x="665637" y="1632273"/>
                    <a:pt x="657408" y="1632135"/>
                    <a:pt x="649110" y="1630078"/>
                  </a:cubicBezTo>
                  <a:cubicBezTo>
                    <a:pt x="533758" y="1601274"/>
                    <a:pt x="377944" y="1647223"/>
                    <a:pt x="327675" y="1667317"/>
                  </a:cubicBezTo>
                  <a:cubicBezTo>
                    <a:pt x="320543" y="1670197"/>
                    <a:pt x="313205" y="1671500"/>
                    <a:pt x="306004" y="1671500"/>
                  </a:cubicBezTo>
                  <a:cubicBezTo>
                    <a:pt x="282824" y="1671500"/>
                    <a:pt x="260878" y="1657579"/>
                    <a:pt x="251688" y="1634741"/>
                  </a:cubicBezTo>
                  <a:cubicBezTo>
                    <a:pt x="239687" y="1604772"/>
                    <a:pt x="254295" y="1570756"/>
                    <a:pt x="284264" y="1558755"/>
                  </a:cubicBezTo>
                  <a:cubicBezTo>
                    <a:pt x="290985" y="1556080"/>
                    <a:pt x="414292" y="1507526"/>
                    <a:pt x="550080" y="1504028"/>
                  </a:cubicBezTo>
                  <a:cubicBezTo>
                    <a:pt x="549532" y="1498473"/>
                    <a:pt x="549189" y="1492781"/>
                    <a:pt x="549189" y="1486814"/>
                  </a:cubicBezTo>
                  <a:lnTo>
                    <a:pt x="549189" y="214381"/>
                  </a:lnTo>
                  <a:cubicBezTo>
                    <a:pt x="549189" y="182080"/>
                    <a:pt x="575386" y="155951"/>
                    <a:pt x="607619" y="155951"/>
                  </a:cubicBezTo>
                  <a:cubicBezTo>
                    <a:pt x="639851" y="155951"/>
                    <a:pt x="666049" y="182148"/>
                    <a:pt x="666049" y="214381"/>
                  </a:cubicBezTo>
                  <a:lnTo>
                    <a:pt x="666049" y="1486814"/>
                  </a:lnTo>
                  <a:cubicBezTo>
                    <a:pt x="666049" y="1505948"/>
                    <a:pt x="674484" y="1514658"/>
                    <a:pt x="763707" y="1531049"/>
                  </a:cubicBezTo>
                  <a:cubicBezTo>
                    <a:pt x="846003" y="1546205"/>
                    <a:pt x="983712" y="1571511"/>
                    <a:pt x="983712" y="1724993"/>
                  </a:cubicBezTo>
                  <a:cubicBezTo>
                    <a:pt x="983712" y="1735417"/>
                    <a:pt x="980968" y="1745224"/>
                    <a:pt x="976099" y="1753728"/>
                  </a:cubicBezTo>
                  <a:lnTo>
                    <a:pt x="1419949" y="1753728"/>
                  </a:lnTo>
                  <a:cubicBezTo>
                    <a:pt x="1415148" y="1745224"/>
                    <a:pt x="1412337" y="1735417"/>
                    <a:pt x="1412337" y="1724993"/>
                  </a:cubicBezTo>
                  <a:cubicBezTo>
                    <a:pt x="1412337" y="1678358"/>
                    <a:pt x="1391420" y="1665054"/>
                    <a:pt x="1288138" y="1646057"/>
                  </a:cubicBezTo>
                  <a:cubicBezTo>
                    <a:pt x="1238555" y="1636936"/>
                    <a:pt x="1172649" y="1624729"/>
                    <a:pt x="1131982" y="1584267"/>
                  </a:cubicBezTo>
                  <a:lnTo>
                    <a:pt x="1101601" y="1614648"/>
                  </a:lnTo>
                  <a:cubicBezTo>
                    <a:pt x="1090216" y="1626100"/>
                    <a:pt x="1075197" y="1631793"/>
                    <a:pt x="1060247" y="1631793"/>
                  </a:cubicBezTo>
                  <a:cubicBezTo>
                    <a:pt x="1045296" y="1631793"/>
                    <a:pt x="1030346" y="1626100"/>
                    <a:pt x="1018893" y="1614648"/>
                  </a:cubicBezTo>
                  <a:cubicBezTo>
                    <a:pt x="996056" y="1591810"/>
                    <a:pt x="996056" y="1554777"/>
                    <a:pt x="1018893" y="1532009"/>
                  </a:cubicBezTo>
                  <a:lnTo>
                    <a:pt x="1058601" y="1492301"/>
                  </a:lnTo>
                  <a:cubicBezTo>
                    <a:pt x="1068682" y="1482220"/>
                    <a:pt x="1081507" y="1476596"/>
                    <a:pt x="1094674" y="1475430"/>
                  </a:cubicBezTo>
                  <a:lnTo>
                    <a:pt x="1094674" y="0"/>
                  </a:lnTo>
                  <a:lnTo>
                    <a:pt x="3429" y="0"/>
                  </a:lnTo>
                  <a:lnTo>
                    <a:pt x="3429" y="1734251"/>
                  </a:lnTo>
                  <a:cubicBezTo>
                    <a:pt x="3429" y="1741109"/>
                    <a:pt x="2194" y="1747624"/>
                    <a:pt x="0" y="1753728"/>
                  </a:cubicBezTo>
                  <a:close/>
                </a:path>
              </a:pathLst>
            </a:custGeom>
            <a:solidFill>
              <a:srgbClr val="FFFFFF"/>
            </a:solidFill>
            <a:ln w="6858" cap="flat">
              <a:noFill/>
              <a:prstDash val="solid"/>
              <a:miter/>
            </a:ln>
          </p:spPr>
          <p:txBody>
            <a:bodyPr rtlCol="0" anchor="ctr"/>
            <a:lstStyle/>
            <a:p>
              <a:endParaRPr lang="en-ES"/>
            </a:p>
          </p:txBody>
        </p:sp>
        <p:sp>
          <p:nvSpPr>
            <p:cNvPr id="165" name="Freeform 164">
              <a:extLst>
                <a:ext uri="{FF2B5EF4-FFF2-40B4-BE49-F238E27FC236}">
                  <a16:creationId xmlns:a16="http://schemas.microsoft.com/office/drawing/2014/main" id="{972286B9-4B01-C37D-6356-7BAA5E545A71}"/>
                </a:ext>
              </a:extLst>
            </p:cNvPr>
            <p:cNvSpPr/>
            <p:nvPr/>
          </p:nvSpPr>
          <p:spPr>
            <a:xfrm>
              <a:off x="4175005" y="3784587"/>
              <a:ext cx="116928" cy="1773684"/>
            </a:xfrm>
            <a:custGeom>
              <a:avLst/>
              <a:gdLst>
                <a:gd name="connsiteX0" fmla="*/ 116929 w 116928"/>
                <a:gd name="connsiteY0" fmla="*/ 411 h 1773684"/>
                <a:gd name="connsiteX1" fmla="*/ 116929 w 116928"/>
                <a:gd name="connsiteY1" fmla="*/ 0 h 1773684"/>
                <a:gd name="connsiteX2" fmla="*/ 0 w 116928"/>
                <a:gd name="connsiteY2" fmla="*/ 55824 h 1773684"/>
                <a:gd name="connsiteX3" fmla="*/ 0 w 116928"/>
                <a:gd name="connsiteY3" fmla="*/ 1773685 h 1773684"/>
                <a:gd name="connsiteX4" fmla="*/ 116929 w 116928"/>
                <a:gd name="connsiteY4" fmla="*/ 1773685 h 1773684"/>
                <a:gd name="connsiteX5" fmla="*/ 116929 w 116928"/>
                <a:gd name="connsiteY5" fmla="*/ 411 h 17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1773684">
                  <a:moveTo>
                    <a:pt x="116929" y="411"/>
                  </a:moveTo>
                  <a:cubicBezTo>
                    <a:pt x="116929" y="411"/>
                    <a:pt x="116929" y="137"/>
                    <a:pt x="116929" y="0"/>
                  </a:cubicBezTo>
                  <a:cubicBezTo>
                    <a:pt x="84696" y="28735"/>
                    <a:pt x="44508" y="48555"/>
                    <a:pt x="0" y="55824"/>
                  </a:cubicBezTo>
                  <a:lnTo>
                    <a:pt x="0" y="1773685"/>
                  </a:lnTo>
                  <a:lnTo>
                    <a:pt x="116929" y="1773685"/>
                  </a:lnTo>
                  <a:lnTo>
                    <a:pt x="116929" y="411"/>
                  </a:lnTo>
                  <a:close/>
                </a:path>
              </a:pathLst>
            </a:custGeom>
            <a:solidFill>
              <a:srgbClr val="383838"/>
            </a:solidFill>
            <a:ln w="6858" cap="flat">
              <a:noFill/>
              <a:prstDash val="solid"/>
              <a:miter/>
            </a:ln>
          </p:spPr>
          <p:txBody>
            <a:bodyPr rtlCol="0" anchor="ctr"/>
            <a:lstStyle/>
            <a:p>
              <a:endParaRPr lang="en-ES"/>
            </a:p>
          </p:txBody>
        </p:sp>
        <p:sp>
          <p:nvSpPr>
            <p:cNvPr id="166" name="Freeform 165">
              <a:extLst>
                <a:ext uri="{FF2B5EF4-FFF2-40B4-BE49-F238E27FC236}">
                  <a16:creationId xmlns:a16="http://schemas.microsoft.com/office/drawing/2014/main" id="{A13A1A3A-D4F4-417A-13BD-E53B45F65E77}"/>
                </a:ext>
              </a:extLst>
            </p:cNvPr>
            <p:cNvSpPr/>
            <p:nvPr/>
          </p:nvSpPr>
          <p:spPr>
            <a:xfrm>
              <a:off x="4174937" y="5558340"/>
              <a:ext cx="116928" cy="77906"/>
            </a:xfrm>
            <a:custGeom>
              <a:avLst/>
              <a:gdLst>
                <a:gd name="connsiteX0" fmla="*/ 58499 w 116928"/>
                <a:gd name="connsiteY0" fmla="*/ 77907 h 77906"/>
                <a:gd name="connsiteX1" fmla="*/ 116929 w 116928"/>
                <a:gd name="connsiteY1" fmla="*/ 19477 h 77906"/>
                <a:gd name="connsiteX2" fmla="*/ 116929 w 116928"/>
                <a:gd name="connsiteY2" fmla="*/ 0 h 77906"/>
                <a:gd name="connsiteX3" fmla="*/ 0 w 116928"/>
                <a:gd name="connsiteY3" fmla="*/ 0 h 77906"/>
                <a:gd name="connsiteX4" fmla="*/ 0 w 116928"/>
                <a:gd name="connsiteY4" fmla="*/ 19477 h 77906"/>
                <a:gd name="connsiteX5" fmla="*/ 58430 w 116928"/>
                <a:gd name="connsiteY5" fmla="*/ 77907 h 7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8" h="77906">
                  <a:moveTo>
                    <a:pt x="58499" y="77907"/>
                  </a:moveTo>
                  <a:cubicBezTo>
                    <a:pt x="90800" y="77907"/>
                    <a:pt x="116929" y="51710"/>
                    <a:pt x="116929" y="19477"/>
                  </a:cubicBezTo>
                  <a:lnTo>
                    <a:pt x="116929" y="0"/>
                  </a:lnTo>
                  <a:lnTo>
                    <a:pt x="0" y="0"/>
                  </a:lnTo>
                  <a:lnTo>
                    <a:pt x="0" y="19477"/>
                  </a:lnTo>
                  <a:cubicBezTo>
                    <a:pt x="0" y="51778"/>
                    <a:pt x="26198" y="77907"/>
                    <a:pt x="58430" y="77907"/>
                  </a:cubicBezTo>
                  <a:close/>
                </a:path>
              </a:pathLst>
            </a:custGeom>
            <a:solidFill>
              <a:srgbClr val="383838"/>
            </a:solidFill>
            <a:ln w="6858" cap="flat">
              <a:noFill/>
              <a:prstDash val="solid"/>
              <a:miter/>
            </a:ln>
          </p:spPr>
          <p:txBody>
            <a:bodyPr rtlCol="0" anchor="ctr"/>
            <a:lstStyle/>
            <a:p>
              <a:endParaRPr lang="en-ES"/>
            </a:p>
          </p:txBody>
        </p:sp>
        <p:sp>
          <p:nvSpPr>
            <p:cNvPr id="167" name="Freeform 166">
              <a:extLst>
                <a:ext uri="{FF2B5EF4-FFF2-40B4-BE49-F238E27FC236}">
                  <a16:creationId xmlns:a16="http://schemas.microsoft.com/office/drawing/2014/main" id="{3F5E3997-DA15-E270-CF28-65B885621850}"/>
                </a:ext>
              </a:extLst>
            </p:cNvPr>
            <p:cNvSpPr/>
            <p:nvPr/>
          </p:nvSpPr>
          <p:spPr>
            <a:xfrm>
              <a:off x="3697620" y="3455403"/>
              <a:ext cx="204574" cy="345711"/>
            </a:xfrm>
            <a:custGeom>
              <a:avLst/>
              <a:gdLst>
                <a:gd name="connsiteX0" fmla="*/ 191681 w 204574"/>
                <a:gd name="connsiteY0" fmla="*/ 0 h 345711"/>
                <a:gd name="connsiteX1" fmla="*/ 0 w 204574"/>
                <a:gd name="connsiteY1" fmla="*/ 287282 h 345711"/>
                <a:gd name="connsiteX2" fmla="*/ 58430 w 204574"/>
                <a:gd name="connsiteY2" fmla="*/ 345712 h 345711"/>
                <a:gd name="connsiteX3" fmla="*/ 116860 w 204574"/>
                <a:gd name="connsiteY3" fmla="*/ 287282 h 345711"/>
                <a:gd name="connsiteX4" fmla="*/ 204574 w 204574"/>
                <a:gd name="connsiteY4" fmla="*/ 120769 h 345711"/>
                <a:gd name="connsiteX5" fmla="*/ 204574 w 204574"/>
                <a:gd name="connsiteY5" fmla="*/ 19820 h 345711"/>
                <a:gd name="connsiteX6" fmla="*/ 191681 w 204574"/>
                <a:gd name="connsiteY6" fmla="*/ 0 h 34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74" h="345711">
                  <a:moveTo>
                    <a:pt x="191681" y="0"/>
                  </a:moveTo>
                  <a:cubicBezTo>
                    <a:pt x="71735" y="35319"/>
                    <a:pt x="0" y="165415"/>
                    <a:pt x="0" y="287282"/>
                  </a:cubicBezTo>
                  <a:cubicBezTo>
                    <a:pt x="0" y="319583"/>
                    <a:pt x="26198" y="345712"/>
                    <a:pt x="58430" y="345712"/>
                  </a:cubicBezTo>
                  <a:cubicBezTo>
                    <a:pt x="90663" y="345712"/>
                    <a:pt x="116860" y="319514"/>
                    <a:pt x="116860" y="287282"/>
                  </a:cubicBezTo>
                  <a:cubicBezTo>
                    <a:pt x="116860" y="220142"/>
                    <a:pt x="150533" y="149367"/>
                    <a:pt x="204574" y="120769"/>
                  </a:cubicBezTo>
                  <a:lnTo>
                    <a:pt x="204574" y="19820"/>
                  </a:lnTo>
                  <a:cubicBezTo>
                    <a:pt x="199019" y="14196"/>
                    <a:pt x="194561" y="7475"/>
                    <a:pt x="191681" y="0"/>
                  </a:cubicBezTo>
                  <a:close/>
                </a:path>
              </a:pathLst>
            </a:custGeom>
            <a:solidFill>
              <a:srgbClr val="383838"/>
            </a:solidFill>
            <a:ln w="6858" cap="flat">
              <a:noFill/>
              <a:prstDash val="solid"/>
              <a:miter/>
            </a:ln>
          </p:spPr>
          <p:txBody>
            <a:bodyPr rtlCol="0" anchor="ctr"/>
            <a:lstStyle/>
            <a:p>
              <a:endParaRPr lang="en-ES"/>
            </a:p>
          </p:txBody>
        </p:sp>
        <p:sp>
          <p:nvSpPr>
            <p:cNvPr id="168" name="Freeform 167">
              <a:extLst>
                <a:ext uri="{FF2B5EF4-FFF2-40B4-BE49-F238E27FC236}">
                  <a16:creationId xmlns:a16="http://schemas.microsoft.com/office/drawing/2014/main" id="{24A96D72-CEF8-7B3F-5E4E-728347C7D9B4}"/>
                </a:ext>
              </a:extLst>
            </p:cNvPr>
            <p:cNvSpPr/>
            <p:nvPr/>
          </p:nvSpPr>
          <p:spPr>
            <a:xfrm>
              <a:off x="4995393" y="1445089"/>
              <a:ext cx="505110" cy="597634"/>
            </a:xfrm>
            <a:custGeom>
              <a:avLst/>
              <a:gdLst>
                <a:gd name="connsiteX0" fmla="*/ 181635 w 505110"/>
                <a:gd name="connsiteY0" fmla="*/ 505051 h 597634"/>
                <a:gd name="connsiteX1" fmla="*/ 224428 w 505110"/>
                <a:gd name="connsiteY1" fmla="*/ 517465 h 597634"/>
                <a:gd name="connsiteX2" fmla="*/ 194116 w 505110"/>
                <a:gd name="connsiteY2" fmla="*/ 439009 h 597634"/>
                <a:gd name="connsiteX3" fmla="*/ 224154 w 505110"/>
                <a:gd name="connsiteY3" fmla="*/ 417955 h 597634"/>
                <a:gd name="connsiteX4" fmla="*/ 307068 w 505110"/>
                <a:gd name="connsiteY4" fmla="*/ 511155 h 597634"/>
                <a:gd name="connsiteX5" fmla="*/ 347667 w 505110"/>
                <a:gd name="connsiteY5" fmla="*/ 547023 h 597634"/>
                <a:gd name="connsiteX6" fmla="*/ 400268 w 505110"/>
                <a:gd name="connsiteY6" fmla="*/ 534130 h 597634"/>
                <a:gd name="connsiteX7" fmla="*/ 499434 w 505110"/>
                <a:gd name="connsiteY7" fmla="*/ 260221 h 597634"/>
                <a:gd name="connsiteX8" fmla="*/ 471111 w 505110"/>
                <a:gd name="connsiteY8" fmla="*/ 221816 h 597634"/>
                <a:gd name="connsiteX9" fmla="*/ 361246 w 505110"/>
                <a:gd name="connsiteY9" fmla="*/ 88634 h 597634"/>
                <a:gd name="connsiteX10" fmla="*/ 334431 w 505110"/>
                <a:gd name="connsiteY10" fmla="*/ 116272 h 597634"/>
                <a:gd name="connsiteX11" fmla="*/ 332785 w 505110"/>
                <a:gd name="connsiteY11" fmla="*/ 118466 h 597634"/>
                <a:gd name="connsiteX12" fmla="*/ 328670 w 505110"/>
                <a:gd name="connsiteY12" fmla="*/ 123267 h 597634"/>
                <a:gd name="connsiteX13" fmla="*/ 318932 w 505110"/>
                <a:gd name="connsiteY13" fmla="*/ 131428 h 597634"/>
                <a:gd name="connsiteX14" fmla="*/ 301101 w 505110"/>
                <a:gd name="connsiteY14" fmla="*/ 139452 h 597634"/>
                <a:gd name="connsiteX15" fmla="*/ 296369 w 505110"/>
                <a:gd name="connsiteY15" fmla="*/ 140480 h 597634"/>
                <a:gd name="connsiteX16" fmla="*/ 272366 w 505110"/>
                <a:gd name="connsiteY16" fmla="*/ 139589 h 597634"/>
                <a:gd name="connsiteX17" fmla="*/ 252752 w 505110"/>
                <a:gd name="connsiteY17" fmla="*/ 130673 h 597634"/>
                <a:gd name="connsiteX18" fmla="*/ 248706 w 505110"/>
                <a:gd name="connsiteY18" fmla="*/ 127313 h 597634"/>
                <a:gd name="connsiteX19" fmla="*/ 388129 w 505110"/>
                <a:gd name="connsiteY19" fmla="*/ 307678 h 597634"/>
                <a:gd name="connsiteX20" fmla="*/ 370093 w 505110"/>
                <a:gd name="connsiteY20" fmla="*/ 382705 h 597634"/>
                <a:gd name="connsiteX21" fmla="*/ 223949 w 505110"/>
                <a:gd name="connsiteY21" fmla="*/ 300889 h 597634"/>
                <a:gd name="connsiteX22" fmla="*/ 117512 w 505110"/>
                <a:gd name="connsiteY22" fmla="*/ 346015 h 597634"/>
                <a:gd name="connsiteX23" fmla="*/ 131228 w 505110"/>
                <a:gd name="connsiteY23" fmla="*/ 237247 h 597634"/>
                <a:gd name="connsiteX24" fmla="*/ 242122 w 505110"/>
                <a:gd name="connsiteY24" fmla="*/ 120935 h 597634"/>
                <a:gd name="connsiteX25" fmla="*/ 237870 w 505110"/>
                <a:gd name="connsiteY25" fmla="*/ 115380 h 597634"/>
                <a:gd name="connsiteX26" fmla="*/ 229846 w 505110"/>
                <a:gd name="connsiteY26" fmla="*/ 97755 h 597634"/>
                <a:gd name="connsiteX27" fmla="*/ 228680 w 505110"/>
                <a:gd name="connsiteY27" fmla="*/ 92063 h 597634"/>
                <a:gd name="connsiteX28" fmla="*/ 227995 w 505110"/>
                <a:gd name="connsiteY28" fmla="*/ 85959 h 597634"/>
                <a:gd name="connsiteX29" fmla="*/ 234853 w 505110"/>
                <a:gd name="connsiteY29" fmla="*/ 55167 h 597634"/>
                <a:gd name="connsiteX30" fmla="*/ 246374 w 505110"/>
                <a:gd name="connsiteY30" fmla="*/ 38913 h 597634"/>
                <a:gd name="connsiteX31" fmla="*/ 284710 w 505110"/>
                <a:gd name="connsiteY31" fmla="*/ 166 h 597634"/>
                <a:gd name="connsiteX32" fmla="*/ 20677 w 505110"/>
                <a:gd name="connsiteY32" fmla="*/ 199048 h 597634"/>
                <a:gd name="connsiteX33" fmla="*/ 133286 w 505110"/>
                <a:gd name="connsiteY33" fmla="*/ 597634 h 597634"/>
                <a:gd name="connsiteX34" fmla="*/ 129857 w 505110"/>
                <a:gd name="connsiteY34" fmla="*/ 569311 h 597634"/>
                <a:gd name="connsiteX35" fmla="*/ 181703 w 505110"/>
                <a:gd name="connsiteY35" fmla="*/ 504914 h 59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110" h="597634">
                  <a:moveTo>
                    <a:pt x="181635" y="505051"/>
                  </a:moveTo>
                  <a:cubicBezTo>
                    <a:pt x="197614" y="503200"/>
                    <a:pt x="212770" y="508069"/>
                    <a:pt x="224428" y="517465"/>
                  </a:cubicBezTo>
                  <a:cubicBezTo>
                    <a:pt x="196722" y="490033"/>
                    <a:pt x="185338" y="460955"/>
                    <a:pt x="194116" y="439009"/>
                  </a:cubicBezTo>
                  <a:cubicBezTo>
                    <a:pt x="199328" y="425910"/>
                    <a:pt x="211193" y="417955"/>
                    <a:pt x="224154" y="417955"/>
                  </a:cubicBezTo>
                  <a:cubicBezTo>
                    <a:pt x="247060" y="418161"/>
                    <a:pt x="280939" y="442712"/>
                    <a:pt x="307068" y="511155"/>
                  </a:cubicBezTo>
                  <a:cubicBezTo>
                    <a:pt x="313926" y="529054"/>
                    <a:pt x="329082" y="542428"/>
                    <a:pt x="347667" y="547023"/>
                  </a:cubicBezTo>
                  <a:cubicBezTo>
                    <a:pt x="366252" y="551617"/>
                    <a:pt x="385866" y="546817"/>
                    <a:pt x="400268" y="534130"/>
                  </a:cubicBezTo>
                  <a:cubicBezTo>
                    <a:pt x="405686" y="529398"/>
                    <a:pt x="533176" y="415143"/>
                    <a:pt x="499434" y="260221"/>
                  </a:cubicBezTo>
                  <a:cubicBezTo>
                    <a:pt x="495868" y="243967"/>
                    <a:pt x="485581" y="229977"/>
                    <a:pt x="471111" y="221816"/>
                  </a:cubicBezTo>
                  <a:cubicBezTo>
                    <a:pt x="446285" y="207757"/>
                    <a:pt x="361383" y="147270"/>
                    <a:pt x="361246" y="88634"/>
                  </a:cubicBezTo>
                  <a:cubicBezTo>
                    <a:pt x="347598" y="100430"/>
                    <a:pt x="343346" y="104407"/>
                    <a:pt x="334431" y="116272"/>
                  </a:cubicBezTo>
                  <a:cubicBezTo>
                    <a:pt x="333882" y="117026"/>
                    <a:pt x="333334" y="117712"/>
                    <a:pt x="332785" y="118466"/>
                  </a:cubicBezTo>
                  <a:cubicBezTo>
                    <a:pt x="331482" y="120112"/>
                    <a:pt x="330110" y="121758"/>
                    <a:pt x="328670" y="123267"/>
                  </a:cubicBezTo>
                  <a:cubicBezTo>
                    <a:pt x="325653" y="126421"/>
                    <a:pt x="322429" y="129165"/>
                    <a:pt x="318932" y="131428"/>
                  </a:cubicBezTo>
                  <a:cubicBezTo>
                    <a:pt x="313583" y="134994"/>
                    <a:pt x="307616" y="137737"/>
                    <a:pt x="301101" y="139452"/>
                  </a:cubicBezTo>
                  <a:cubicBezTo>
                    <a:pt x="299524" y="139863"/>
                    <a:pt x="297946" y="140206"/>
                    <a:pt x="296369" y="140480"/>
                  </a:cubicBezTo>
                  <a:cubicBezTo>
                    <a:pt x="288139" y="141920"/>
                    <a:pt x="279978" y="141509"/>
                    <a:pt x="272366" y="139589"/>
                  </a:cubicBezTo>
                  <a:cubicBezTo>
                    <a:pt x="265508" y="137943"/>
                    <a:pt x="258856" y="134925"/>
                    <a:pt x="252752" y="130673"/>
                  </a:cubicBezTo>
                  <a:cubicBezTo>
                    <a:pt x="251312" y="129645"/>
                    <a:pt x="250009" y="128479"/>
                    <a:pt x="248706" y="127313"/>
                  </a:cubicBezTo>
                  <a:cubicBezTo>
                    <a:pt x="266057" y="205494"/>
                    <a:pt x="332305" y="270028"/>
                    <a:pt x="388129" y="307678"/>
                  </a:cubicBezTo>
                  <a:cubicBezTo>
                    <a:pt x="389089" y="335453"/>
                    <a:pt x="380928" y="361171"/>
                    <a:pt x="370093" y="382705"/>
                  </a:cubicBezTo>
                  <a:cubicBezTo>
                    <a:pt x="316532" y="311107"/>
                    <a:pt x="254329" y="301163"/>
                    <a:pt x="223949" y="300889"/>
                  </a:cubicBezTo>
                  <a:cubicBezTo>
                    <a:pt x="182869" y="300889"/>
                    <a:pt x="144944" y="317622"/>
                    <a:pt x="117512" y="346015"/>
                  </a:cubicBezTo>
                  <a:cubicBezTo>
                    <a:pt x="114495" y="308844"/>
                    <a:pt x="119501" y="271057"/>
                    <a:pt x="131228" y="237247"/>
                  </a:cubicBezTo>
                  <a:cubicBezTo>
                    <a:pt x="140212" y="211255"/>
                    <a:pt x="171416" y="138629"/>
                    <a:pt x="242122" y="120935"/>
                  </a:cubicBezTo>
                  <a:cubicBezTo>
                    <a:pt x="240613" y="119152"/>
                    <a:pt x="239173" y="117300"/>
                    <a:pt x="237870" y="115380"/>
                  </a:cubicBezTo>
                  <a:cubicBezTo>
                    <a:pt x="234304" y="110099"/>
                    <a:pt x="231561" y="104133"/>
                    <a:pt x="229846" y="97755"/>
                  </a:cubicBezTo>
                  <a:cubicBezTo>
                    <a:pt x="229366" y="95903"/>
                    <a:pt x="228955" y="93983"/>
                    <a:pt x="228680" y="92063"/>
                  </a:cubicBezTo>
                  <a:cubicBezTo>
                    <a:pt x="228338" y="90005"/>
                    <a:pt x="228132" y="87948"/>
                    <a:pt x="227995" y="85959"/>
                  </a:cubicBezTo>
                  <a:cubicBezTo>
                    <a:pt x="227446" y="75466"/>
                    <a:pt x="229641" y="64837"/>
                    <a:pt x="234853" y="55167"/>
                  </a:cubicBezTo>
                  <a:cubicBezTo>
                    <a:pt x="238007" y="49063"/>
                    <a:pt x="241985" y="43577"/>
                    <a:pt x="246374" y="38913"/>
                  </a:cubicBezTo>
                  <a:cubicBezTo>
                    <a:pt x="259679" y="22180"/>
                    <a:pt x="269760" y="13059"/>
                    <a:pt x="284710" y="166"/>
                  </a:cubicBezTo>
                  <a:cubicBezTo>
                    <a:pt x="166616" y="-4018"/>
                    <a:pt x="64843" y="71283"/>
                    <a:pt x="20677" y="199048"/>
                  </a:cubicBezTo>
                  <a:cubicBezTo>
                    <a:pt x="-24723" y="330310"/>
                    <a:pt x="1132" y="504023"/>
                    <a:pt x="133286" y="597634"/>
                  </a:cubicBezTo>
                  <a:cubicBezTo>
                    <a:pt x="132051" y="588376"/>
                    <a:pt x="130885" y="578912"/>
                    <a:pt x="129857" y="569311"/>
                  </a:cubicBezTo>
                  <a:cubicBezTo>
                    <a:pt x="126428" y="537216"/>
                    <a:pt x="149608" y="508343"/>
                    <a:pt x="181703" y="504914"/>
                  </a:cubicBezTo>
                  <a:close/>
                </a:path>
              </a:pathLst>
            </a:custGeom>
            <a:solidFill>
              <a:srgbClr val="383838"/>
            </a:solidFill>
            <a:ln w="6858" cap="flat">
              <a:noFill/>
              <a:prstDash val="solid"/>
              <a:miter/>
            </a:ln>
          </p:spPr>
          <p:txBody>
            <a:bodyPr rtlCol="0" anchor="ctr"/>
            <a:lstStyle/>
            <a:p>
              <a:endParaRPr lang="en-ES"/>
            </a:p>
          </p:txBody>
        </p:sp>
        <p:sp>
          <p:nvSpPr>
            <p:cNvPr id="169" name="Freeform 168">
              <a:extLst>
                <a:ext uri="{FF2B5EF4-FFF2-40B4-BE49-F238E27FC236}">
                  <a16:creationId xmlns:a16="http://schemas.microsoft.com/office/drawing/2014/main" id="{6A3F317D-174E-5176-0AE9-3AE19B3355FB}"/>
                </a:ext>
              </a:extLst>
            </p:cNvPr>
            <p:cNvSpPr/>
            <p:nvPr/>
          </p:nvSpPr>
          <p:spPr>
            <a:xfrm>
              <a:off x="5617037" y="3746045"/>
              <a:ext cx="434660" cy="1812157"/>
            </a:xfrm>
            <a:custGeom>
              <a:avLst/>
              <a:gdLst>
                <a:gd name="connsiteX0" fmla="*/ 58430 w 434660"/>
                <a:gd name="connsiteY0" fmla="*/ 58430 h 1812157"/>
                <a:gd name="connsiteX1" fmla="*/ 0 w 434660"/>
                <a:gd name="connsiteY1" fmla="*/ 58430 h 1812157"/>
                <a:gd name="connsiteX2" fmla="*/ 0 w 434660"/>
                <a:gd name="connsiteY2" fmla="*/ 1533861 h 1812157"/>
                <a:gd name="connsiteX3" fmla="*/ 46634 w 434660"/>
                <a:gd name="connsiteY3" fmla="*/ 1550731 h 1812157"/>
                <a:gd name="connsiteX4" fmla="*/ 46634 w 434660"/>
                <a:gd name="connsiteY4" fmla="*/ 1633370 h 1812157"/>
                <a:gd name="connsiteX5" fmla="*/ 37308 w 434660"/>
                <a:gd name="connsiteY5" fmla="*/ 1642697 h 1812157"/>
                <a:gd name="connsiteX6" fmla="*/ 193464 w 434660"/>
                <a:gd name="connsiteY6" fmla="*/ 1704488 h 1812157"/>
                <a:gd name="connsiteX7" fmla="*/ 317663 w 434660"/>
                <a:gd name="connsiteY7" fmla="*/ 1783423 h 1812157"/>
                <a:gd name="connsiteX8" fmla="*/ 325275 w 434660"/>
                <a:gd name="connsiteY8" fmla="*/ 1812158 h 1812157"/>
                <a:gd name="connsiteX9" fmla="*/ 427048 w 434660"/>
                <a:gd name="connsiteY9" fmla="*/ 1812158 h 1812157"/>
                <a:gd name="connsiteX10" fmla="*/ 434660 w 434660"/>
                <a:gd name="connsiteY10" fmla="*/ 1783423 h 1812157"/>
                <a:gd name="connsiteX11" fmla="*/ 214655 w 434660"/>
                <a:gd name="connsiteY11" fmla="*/ 1589479 h 1812157"/>
                <a:gd name="connsiteX12" fmla="*/ 116997 w 434660"/>
                <a:gd name="connsiteY12" fmla="*/ 1545245 h 1812157"/>
                <a:gd name="connsiteX13" fmla="*/ 116997 w 434660"/>
                <a:gd name="connsiteY13" fmla="*/ 0 h 1812157"/>
                <a:gd name="connsiteX14" fmla="*/ 58567 w 434660"/>
                <a:gd name="connsiteY14" fmla="*/ 58430 h 181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660" h="1812157">
                  <a:moveTo>
                    <a:pt x="58430" y="58430"/>
                  </a:moveTo>
                  <a:lnTo>
                    <a:pt x="0" y="58430"/>
                  </a:lnTo>
                  <a:lnTo>
                    <a:pt x="0" y="1533861"/>
                  </a:lnTo>
                  <a:cubicBezTo>
                    <a:pt x="16665" y="1532352"/>
                    <a:pt x="33879" y="1537975"/>
                    <a:pt x="46634" y="1550731"/>
                  </a:cubicBezTo>
                  <a:cubicBezTo>
                    <a:pt x="69472" y="1573568"/>
                    <a:pt x="69472" y="1610602"/>
                    <a:pt x="46634" y="1633370"/>
                  </a:cubicBezTo>
                  <a:lnTo>
                    <a:pt x="37308" y="1642697"/>
                  </a:lnTo>
                  <a:cubicBezTo>
                    <a:pt x="77975" y="1683159"/>
                    <a:pt x="143881" y="1695366"/>
                    <a:pt x="193464" y="1704488"/>
                  </a:cubicBezTo>
                  <a:cubicBezTo>
                    <a:pt x="296746" y="1723484"/>
                    <a:pt x="317663" y="1736789"/>
                    <a:pt x="317663" y="1783423"/>
                  </a:cubicBezTo>
                  <a:cubicBezTo>
                    <a:pt x="317663" y="1793847"/>
                    <a:pt x="320474" y="1803654"/>
                    <a:pt x="325275" y="1812158"/>
                  </a:cubicBezTo>
                  <a:lnTo>
                    <a:pt x="427048" y="1812158"/>
                  </a:lnTo>
                  <a:cubicBezTo>
                    <a:pt x="431848" y="1803654"/>
                    <a:pt x="434660" y="1793847"/>
                    <a:pt x="434660" y="1783423"/>
                  </a:cubicBezTo>
                  <a:cubicBezTo>
                    <a:pt x="434660" y="1629941"/>
                    <a:pt x="296951" y="1604635"/>
                    <a:pt x="214655" y="1589479"/>
                  </a:cubicBezTo>
                  <a:cubicBezTo>
                    <a:pt x="125433" y="1573088"/>
                    <a:pt x="116997" y="1564310"/>
                    <a:pt x="116997" y="1545245"/>
                  </a:cubicBezTo>
                  <a:lnTo>
                    <a:pt x="116997" y="0"/>
                  </a:lnTo>
                  <a:cubicBezTo>
                    <a:pt x="116997" y="32301"/>
                    <a:pt x="90869" y="58430"/>
                    <a:pt x="58567" y="58430"/>
                  </a:cubicBezTo>
                  <a:close/>
                </a:path>
              </a:pathLst>
            </a:custGeom>
            <a:solidFill>
              <a:srgbClr val="383838"/>
            </a:solidFill>
            <a:ln w="6858" cap="flat">
              <a:noFill/>
              <a:prstDash val="solid"/>
              <a:miter/>
            </a:ln>
          </p:spPr>
          <p:txBody>
            <a:bodyPr rtlCol="0" anchor="ctr"/>
            <a:lstStyle/>
            <a:p>
              <a:endParaRPr lang="en-ES"/>
            </a:p>
          </p:txBody>
        </p:sp>
        <p:sp>
          <p:nvSpPr>
            <p:cNvPr id="170" name="Freeform 169">
              <a:extLst>
                <a:ext uri="{FF2B5EF4-FFF2-40B4-BE49-F238E27FC236}">
                  <a16:creationId xmlns:a16="http://schemas.microsoft.com/office/drawing/2014/main" id="{B0678975-541D-B986-D2A5-F8D5F8BD0661}"/>
                </a:ext>
              </a:extLst>
            </p:cNvPr>
            <p:cNvSpPr/>
            <p:nvPr/>
          </p:nvSpPr>
          <p:spPr>
            <a:xfrm>
              <a:off x="5942243"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1" name="Freeform 170">
              <a:extLst>
                <a:ext uri="{FF2B5EF4-FFF2-40B4-BE49-F238E27FC236}">
                  <a16:creationId xmlns:a16="http://schemas.microsoft.com/office/drawing/2014/main" id="{8B007A68-43A1-6255-82F6-66E176FF373B}"/>
                </a:ext>
              </a:extLst>
            </p:cNvPr>
            <p:cNvSpPr/>
            <p:nvPr/>
          </p:nvSpPr>
          <p:spPr>
            <a:xfrm>
              <a:off x="4408932" y="3746113"/>
              <a:ext cx="116860" cy="1812226"/>
            </a:xfrm>
            <a:custGeom>
              <a:avLst/>
              <a:gdLst>
                <a:gd name="connsiteX0" fmla="*/ 3292 w 116860"/>
                <a:gd name="connsiteY0" fmla="*/ 1812158 h 1812226"/>
                <a:gd name="connsiteX1" fmla="*/ 113431 w 116860"/>
                <a:gd name="connsiteY1" fmla="*/ 1812158 h 1812226"/>
                <a:gd name="connsiteX2" fmla="*/ 116860 w 116860"/>
                <a:gd name="connsiteY2" fmla="*/ 1792681 h 1812226"/>
                <a:gd name="connsiteX3" fmla="*/ 116860 w 116860"/>
                <a:gd name="connsiteY3" fmla="*/ 58430 h 1812226"/>
                <a:gd name="connsiteX4" fmla="*/ 58430 w 116860"/>
                <a:gd name="connsiteY4" fmla="*/ 58430 h 1812226"/>
                <a:gd name="connsiteX5" fmla="*/ 0 w 116860"/>
                <a:gd name="connsiteY5" fmla="*/ 0 h 1812226"/>
                <a:gd name="connsiteX6" fmla="*/ 0 w 116860"/>
                <a:gd name="connsiteY6" fmla="*/ 1792750 h 1812226"/>
                <a:gd name="connsiteX7" fmla="*/ 3429 w 116860"/>
                <a:gd name="connsiteY7" fmla="*/ 1812227 h 18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812226">
                  <a:moveTo>
                    <a:pt x="3292" y="1812158"/>
                  </a:moveTo>
                  <a:lnTo>
                    <a:pt x="113431" y="1812158"/>
                  </a:lnTo>
                  <a:cubicBezTo>
                    <a:pt x="115626" y="1806055"/>
                    <a:pt x="116860" y="1799539"/>
                    <a:pt x="116860" y="1792681"/>
                  </a:cubicBezTo>
                  <a:lnTo>
                    <a:pt x="116860" y="58430"/>
                  </a:lnTo>
                  <a:lnTo>
                    <a:pt x="58430" y="58430"/>
                  </a:lnTo>
                  <a:cubicBezTo>
                    <a:pt x="26129" y="58430"/>
                    <a:pt x="0" y="32233"/>
                    <a:pt x="0" y="0"/>
                  </a:cubicBezTo>
                  <a:lnTo>
                    <a:pt x="0" y="1792750"/>
                  </a:lnTo>
                  <a:cubicBezTo>
                    <a:pt x="0" y="1799608"/>
                    <a:pt x="1234" y="1806123"/>
                    <a:pt x="3429" y="1812227"/>
                  </a:cubicBezTo>
                  <a:close/>
                </a:path>
              </a:pathLst>
            </a:custGeom>
            <a:solidFill>
              <a:srgbClr val="383838"/>
            </a:solidFill>
            <a:ln w="6858" cap="flat">
              <a:noFill/>
              <a:prstDash val="solid"/>
              <a:miter/>
            </a:ln>
          </p:spPr>
          <p:txBody>
            <a:bodyPr rtlCol="0" anchor="ctr"/>
            <a:lstStyle/>
            <a:p>
              <a:endParaRPr lang="en-ES"/>
            </a:p>
          </p:txBody>
        </p:sp>
        <p:sp>
          <p:nvSpPr>
            <p:cNvPr id="172" name="Freeform 171">
              <a:extLst>
                <a:ext uri="{FF2B5EF4-FFF2-40B4-BE49-F238E27FC236}">
                  <a16:creationId xmlns:a16="http://schemas.microsoft.com/office/drawing/2014/main" id="{39F12EA4-388C-742C-5AEB-20AE42A61ECB}"/>
                </a:ext>
              </a:extLst>
            </p:cNvPr>
            <p:cNvSpPr/>
            <p:nvPr/>
          </p:nvSpPr>
          <p:spPr>
            <a:xfrm>
              <a:off x="4412223" y="5558271"/>
              <a:ext cx="110139" cy="38953"/>
            </a:xfrm>
            <a:custGeom>
              <a:avLst/>
              <a:gdLst>
                <a:gd name="connsiteX0" fmla="*/ 55070 w 110139"/>
                <a:gd name="connsiteY0" fmla="*/ 38953 h 38953"/>
                <a:gd name="connsiteX1" fmla="*/ 110140 w 110139"/>
                <a:gd name="connsiteY1" fmla="*/ 0 h 38953"/>
                <a:gd name="connsiteX2" fmla="*/ 0 w 110139"/>
                <a:gd name="connsiteY2" fmla="*/ 0 h 38953"/>
                <a:gd name="connsiteX3" fmla="*/ 55070 w 110139"/>
                <a:gd name="connsiteY3" fmla="*/ 38953 h 38953"/>
              </a:gdLst>
              <a:ahLst/>
              <a:cxnLst>
                <a:cxn ang="0">
                  <a:pos x="connsiteX0" y="connsiteY0"/>
                </a:cxn>
                <a:cxn ang="0">
                  <a:pos x="connsiteX1" y="connsiteY1"/>
                </a:cxn>
                <a:cxn ang="0">
                  <a:pos x="connsiteX2" y="connsiteY2"/>
                </a:cxn>
                <a:cxn ang="0">
                  <a:pos x="connsiteX3" y="connsiteY3"/>
                </a:cxn>
              </a:cxnLst>
              <a:rect l="l" t="t" r="r" b="b"/>
              <a:pathLst>
                <a:path w="110139" h="38953">
                  <a:moveTo>
                    <a:pt x="55070" y="38953"/>
                  </a:moveTo>
                  <a:cubicBezTo>
                    <a:pt x="80513" y="38953"/>
                    <a:pt x="102116" y="22632"/>
                    <a:pt x="110140" y="0"/>
                  </a:cubicBezTo>
                  <a:lnTo>
                    <a:pt x="0" y="0"/>
                  </a:lnTo>
                  <a:cubicBezTo>
                    <a:pt x="8024" y="22700"/>
                    <a:pt x="29627" y="38953"/>
                    <a:pt x="55070" y="38953"/>
                  </a:cubicBezTo>
                  <a:close/>
                </a:path>
              </a:pathLst>
            </a:custGeom>
            <a:solidFill>
              <a:srgbClr val="383838"/>
            </a:solidFill>
            <a:ln w="6858" cap="flat">
              <a:noFill/>
              <a:prstDash val="solid"/>
              <a:miter/>
            </a:ln>
          </p:spPr>
          <p:txBody>
            <a:bodyPr rtlCol="0" anchor="ctr"/>
            <a:lstStyle/>
            <a:p>
              <a:endParaRPr lang="en-ES"/>
            </a:p>
          </p:txBody>
        </p:sp>
        <p:sp>
          <p:nvSpPr>
            <p:cNvPr id="173" name="Freeform 172">
              <a:extLst>
                <a:ext uri="{FF2B5EF4-FFF2-40B4-BE49-F238E27FC236}">
                  <a16:creationId xmlns:a16="http://schemas.microsoft.com/office/drawing/2014/main" id="{E51689B3-7C83-D214-EDA3-F2ECEC16248D}"/>
                </a:ext>
              </a:extLst>
            </p:cNvPr>
            <p:cNvSpPr/>
            <p:nvPr/>
          </p:nvSpPr>
          <p:spPr>
            <a:xfrm>
              <a:off x="5071483" y="3960495"/>
              <a:ext cx="434660" cy="1597776"/>
            </a:xfrm>
            <a:custGeom>
              <a:avLst/>
              <a:gdLst>
                <a:gd name="connsiteX0" fmla="*/ 214518 w 434660"/>
                <a:gd name="connsiteY0" fmla="*/ 1375098 h 1597776"/>
                <a:gd name="connsiteX1" fmla="*/ 116860 w 434660"/>
                <a:gd name="connsiteY1" fmla="*/ 1330864 h 1597776"/>
                <a:gd name="connsiteX2" fmla="*/ 116860 w 434660"/>
                <a:gd name="connsiteY2" fmla="*/ 58430 h 1597776"/>
                <a:gd name="connsiteX3" fmla="*/ 58430 w 434660"/>
                <a:gd name="connsiteY3" fmla="*/ 0 h 1597776"/>
                <a:gd name="connsiteX4" fmla="*/ 0 w 434660"/>
                <a:gd name="connsiteY4" fmla="*/ 58430 h 1597776"/>
                <a:gd name="connsiteX5" fmla="*/ 0 w 434660"/>
                <a:gd name="connsiteY5" fmla="*/ 1330864 h 1597776"/>
                <a:gd name="connsiteX6" fmla="*/ 892 w 434660"/>
                <a:gd name="connsiteY6" fmla="*/ 1348077 h 1597776"/>
                <a:gd name="connsiteX7" fmla="*/ 128313 w 434660"/>
                <a:gd name="connsiteY7" fmla="*/ 1360627 h 1597776"/>
                <a:gd name="connsiteX8" fmla="*/ 170833 w 434660"/>
                <a:gd name="connsiteY8" fmla="*/ 1431470 h 1597776"/>
                <a:gd name="connsiteX9" fmla="*/ 124336 w 434660"/>
                <a:gd name="connsiteY9" fmla="*/ 1474813 h 1597776"/>
                <a:gd name="connsiteX10" fmla="*/ 193464 w 434660"/>
                <a:gd name="connsiteY10" fmla="*/ 1490107 h 1597776"/>
                <a:gd name="connsiteX11" fmla="*/ 317663 w 434660"/>
                <a:gd name="connsiteY11" fmla="*/ 1569042 h 1597776"/>
                <a:gd name="connsiteX12" fmla="*/ 325275 w 434660"/>
                <a:gd name="connsiteY12" fmla="*/ 1597777 h 1597776"/>
                <a:gd name="connsiteX13" fmla="*/ 427048 w 434660"/>
                <a:gd name="connsiteY13" fmla="*/ 1597777 h 1597776"/>
                <a:gd name="connsiteX14" fmla="*/ 434660 w 434660"/>
                <a:gd name="connsiteY14" fmla="*/ 1569042 h 1597776"/>
                <a:gd name="connsiteX15" fmla="*/ 214656 w 434660"/>
                <a:gd name="connsiteY15" fmla="*/ 1375098 h 15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660" h="1597776">
                  <a:moveTo>
                    <a:pt x="214518" y="1375098"/>
                  </a:moveTo>
                  <a:cubicBezTo>
                    <a:pt x="125296" y="1358707"/>
                    <a:pt x="116860" y="1349929"/>
                    <a:pt x="116860" y="1330864"/>
                  </a:cubicBezTo>
                  <a:lnTo>
                    <a:pt x="116860" y="58430"/>
                  </a:lnTo>
                  <a:cubicBezTo>
                    <a:pt x="116860" y="26129"/>
                    <a:pt x="90731" y="0"/>
                    <a:pt x="58430" y="0"/>
                  </a:cubicBezTo>
                  <a:cubicBezTo>
                    <a:pt x="26129" y="0"/>
                    <a:pt x="0" y="26198"/>
                    <a:pt x="0" y="58430"/>
                  </a:cubicBezTo>
                  <a:lnTo>
                    <a:pt x="0" y="1330864"/>
                  </a:lnTo>
                  <a:cubicBezTo>
                    <a:pt x="0" y="1336899"/>
                    <a:pt x="343" y="1342522"/>
                    <a:pt x="892" y="1348077"/>
                  </a:cubicBezTo>
                  <a:cubicBezTo>
                    <a:pt x="43206" y="1346980"/>
                    <a:pt x="86685" y="1350203"/>
                    <a:pt x="128313" y="1360627"/>
                  </a:cubicBezTo>
                  <a:cubicBezTo>
                    <a:pt x="159654" y="1368445"/>
                    <a:pt x="178651" y="1400198"/>
                    <a:pt x="170833" y="1431470"/>
                  </a:cubicBezTo>
                  <a:cubicBezTo>
                    <a:pt x="165072" y="1454513"/>
                    <a:pt x="146350" y="1470835"/>
                    <a:pt x="124336" y="1474813"/>
                  </a:cubicBezTo>
                  <a:cubicBezTo>
                    <a:pt x="148201" y="1481740"/>
                    <a:pt x="172273" y="1486197"/>
                    <a:pt x="193464" y="1490107"/>
                  </a:cubicBezTo>
                  <a:cubicBezTo>
                    <a:pt x="296746" y="1509103"/>
                    <a:pt x="317663" y="1522407"/>
                    <a:pt x="317663" y="1569042"/>
                  </a:cubicBezTo>
                  <a:cubicBezTo>
                    <a:pt x="317663" y="1579466"/>
                    <a:pt x="320474" y="1589273"/>
                    <a:pt x="325275" y="1597777"/>
                  </a:cubicBezTo>
                  <a:lnTo>
                    <a:pt x="427048" y="1597777"/>
                  </a:lnTo>
                  <a:cubicBezTo>
                    <a:pt x="431848" y="1589273"/>
                    <a:pt x="434660" y="1579466"/>
                    <a:pt x="434660" y="1569042"/>
                  </a:cubicBezTo>
                  <a:cubicBezTo>
                    <a:pt x="434660" y="1415560"/>
                    <a:pt x="296952" y="1390254"/>
                    <a:pt x="214656" y="1375098"/>
                  </a:cubicBezTo>
                  <a:close/>
                </a:path>
              </a:pathLst>
            </a:custGeom>
            <a:solidFill>
              <a:srgbClr val="383838"/>
            </a:solidFill>
            <a:ln w="6858" cap="flat">
              <a:noFill/>
              <a:prstDash val="solid"/>
              <a:miter/>
            </a:ln>
          </p:spPr>
          <p:txBody>
            <a:bodyPr rtlCol="0" anchor="ctr"/>
            <a:lstStyle/>
            <a:p>
              <a:endParaRPr lang="en-ES"/>
            </a:p>
          </p:txBody>
        </p:sp>
        <p:sp>
          <p:nvSpPr>
            <p:cNvPr id="174" name="Freeform 173">
              <a:extLst>
                <a:ext uri="{FF2B5EF4-FFF2-40B4-BE49-F238E27FC236}">
                  <a16:creationId xmlns:a16="http://schemas.microsoft.com/office/drawing/2014/main" id="{6E5C81D1-E744-FC8E-E82E-1E84181DAA27}"/>
                </a:ext>
              </a:extLst>
            </p:cNvPr>
            <p:cNvSpPr/>
            <p:nvPr/>
          </p:nvSpPr>
          <p:spPr>
            <a:xfrm>
              <a:off x="5396621" y="5558271"/>
              <a:ext cx="101772" cy="29695"/>
            </a:xfrm>
            <a:custGeom>
              <a:avLst/>
              <a:gdLst>
                <a:gd name="connsiteX0" fmla="*/ 50886 w 101772"/>
                <a:gd name="connsiteY0" fmla="*/ 29695 h 29695"/>
                <a:gd name="connsiteX1" fmla="*/ 101773 w 101772"/>
                <a:gd name="connsiteY1" fmla="*/ 0 h 29695"/>
                <a:gd name="connsiteX2" fmla="*/ 0 w 101772"/>
                <a:gd name="connsiteY2" fmla="*/ 0 h 29695"/>
                <a:gd name="connsiteX3" fmla="*/ 50886 w 101772"/>
                <a:gd name="connsiteY3" fmla="*/ 29695 h 29695"/>
              </a:gdLst>
              <a:ahLst/>
              <a:cxnLst>
                <a:cxn ang="0">
                  <a:pos x="connsiteX0" y="connsiteY0"/>
                </a:cxn>
                <a:cxn ang="0">
                  <a:pos x="connsiteX1" y="connsiteY1"/>
                </a:cxn>
                <a:cxn ang="0">
                  <a:pos x="connsiteX2" y="connsiteY2"/>
                </a:cxn>
                <a:cxn ang="0">
                  <a:pos x="connsiteX3" y="connsiteY3"/>
                </a:cxn>
              </a:cxnLst>
              <a:rect l="l" t="t" r="r" b="b"/>
              <a:pathLst>
                <a:path w="101772" h="29695">
                  <a:moveTo>
                    <a:pt x="50886" y="29695"/>
                  </a:moveTo>
                  <a:cubicBezTo>
                    <a:pt x="72695" y="29695"/>
                    <a:pt x="91692" y="17694"/>
                    <a:pt x="101773" y="0"/>
                  </a:cubicBezTo>
                  <a:lnTo>
                    <a:pt x="0" y="0"/>
                  </a:lnTo>
                  <a:cubicBezTo>
                    <a:pt x="10013" y="17762"/>
                    <a:pt x="29009" y="29695"/>
                    <a:pt x="50886" y="29695"/>
                  </a:cubicBezTo>
                  <a:close/>
                </a:path>
              </a:pathLst>
            </a:custGeom>
            <a:solidFill>
              <a:srgbClr val="383838"/>
            </a:solidFill>
            <a:ln w="6858" cap="flat">
              <a:noFill/>
              <a:prstDash val="solid"/>
              <a:miter/>
            </a:ln>
          </p:spPr>
          <p:txBody>
            <a:bodyPr rtlCol="0" anchor="ctr"/>
            <a:lstStyle/>
            <a:p>
              <a:endParaRPr lang="en-ES"/>
            </a:p>
          </p:txBody>
        </p:sp>
        <p:sp>
          <p:nvSpPr>
            <p:cNvPr id="175" name="Freeform 174">
              <a:extLst>
                <a:ext uri="{FF2B5EF4-FFF2-40B4-BE49-F238E27FC236}">
                  <a16:creationId xmlns:a16="http://schemas.microsoft.com/office/drawing/2014/main" id="{166D0E52-2E67-14B5-7A16-1A3D59F2B477}"/>
                </a:ext>
              </a:extLst>
            </p:cNvPr>
            <p:cNvSpPr/>
            <p:nvPr/>
          </p:nvSpPr>
          <p:spPr>
            <a:xfrm>
              <a:off x="3883122" y="2049795"/>
              <a:ext cx="2495234" cy="1850623"/>
            </a:xfrm>
            <a:custGeom>
              <a:avLst/>
              <a:gdLst>
                <a:gd name="connsiteX0" fmla="*/ 2065979 w 2495234"/>
                <a:gd name="connsiteY0" fmla="*/ 1724642 h 1850623"/>
                <a:gd name="connsiteX1" fmla="*/ 2140320 w 2495234"/>
                <a:gd name="connsiteY1" fmla="*/ 1760853 h 1850623"/>
                <a:gd name="connsiteX2" fmla="*/ 2171249 w 2495234"/>
                <a:gd name="connsiteY2" fmla="*/ 1850624 h 1850623"/>
                <a:gd name="connsiteX3" fmla="*/ 2389197 w 2495234"/>
                <a:gd name="connsiteY3" fmla="*/ 1745148 h 1850623"/>
                <a:gd name="connsiteX4" fmla="*/ 2367662 w 2495234"/>
                <a:gd name="connsiteY4" fmla="*/ 1682534 h 1850623"/>
                <a:gd name="connsiteX5" fmla="*/ 2403941 w 2495234"/>
                <a:gd name="connsiteY5" fmla="*/ 1608262 h 1850623"/>
                <a:gd name="connsiteX6" fmla="*/ 2478282 w 2495234"/>
                <a:gd name="connsiteY6" fmla="*/ 1644472 h 1850623"/>
                <a:gd name="connsiteX7" fmla="*/ 2490558 w 2495234"/>
                <a:gd name="connsiteY7" fmla="*/ 1680065 h 1850623"/>
                <a:gd name="connsiteX8" fmla="*/ 2491861 w 2495234"/>
                <a:gd name="connsiteY8" fmla="*/ 1637683 h 1850623"/>
                <a:gd name="connsiteX9" fmla="*/ 2048902 w 2495234"/>
                <a:gd name="connsiteY9" fmla="*/ 390555 h 1850623"/>
                <a:gd name="connsiteX10" fmla="*/ 2037312 w 2495234"/>
                <a:gd name="connsiteY10" fmla="*/ 371010 h 1850623"/>
                <a:gd name="connsiteX11" fmla="*/ 1944249 w 2495234"/>
                <a:gd name="connsiteY11" fmla="*/ 445145 h 1850623"/>
                <a:gd name="connsiteX12" fmla="*/ 2364233 w 2495234"/>
                <a:gd name="connsiteY12" fmla="*/ 1627464 h 1850623"/>
                <a:gd name="connsiteX13" fmla="*/ 2148480 w 2495234"/>
                <a:gd name="connsiteY13" fmla="*/ 1731843 h 1850623"/>
                <a:gd name="connsiteX14" fmla="*/ 1847757 w 2495234"/>
                <a:gd name="connsiteY14" fmla="*/ 858751 h 1850623"/>
                <a:gd name="connsiteX15" fmla="*/ 1782812 w 2495234"/>
                <a:gd name="connsiteY15" fmla="*/ 820141 h 1850623"/>
                <a:gd name="connsiteX16" fmla="*/ 1733983 w 2495234"/>
                <a:gd name="connsiteY16" fmla="*/ 877816 h 1850623"/>
                <a:gd name="connsiteX17" fmla="*/ 1733983 w 2495234"/>
                <a:gd name="connsiteY17" fmla="*/ 1637751 h 1850623"/>
                <a:gd name="connsiteX18" fmla="*/ 642738 w 2495234"/>
                <a:gd name="connsiteY18" fmla="*/ 1637751 h 1850623"/>
                <a:gd name="connsiteX19" fmla="*/ 642738 w 2495234"/>
                <a:gd name="connsiteY19" fmla="*/ 682912 h 1850623"/>
                <a:gd name="connsiteX20" fmla="*/ 584308 w 2495234"/>
                <a:gd name="connsiteY20" fmla="*/ 624482 h 1850623"/>
                <a:gd name="connsiteX21" fmla="*/ 505784 w 2495234"/>
                <a:gd name="connsiteY21" fmla="*/ 667070 h 1850623"/>
                <a:gd name="connsiteX22" fmla="*/ 360874 w 2495234"/>
                <a:gd name="connsiteY22" fmla="*/ 1325987 h 1850623"/>
                <a:gd name="connsiteX23" fmla="*/ 117278 w 2495234"/>
                <a:gd name="connsiteY23" fmla="*/ 1325987 h 1850623"/>
                <a:gd name="connsiteX24" fmla="*/ 385289 w 2495234"/>
                <a:gd name="connsiteY24" fmla="*/ 489173 h 1850623"/>
                <a:gd name="connsiteX25" fmla="*/ 1264690 w 2495234"/>
                <a:gd name="connsiteY25" fmla="*/ 117744 h 1850623"/>
                <a:gd name="connsiteX26" fmla="*/ 1272920 w 2495234"/>
                <a:gd name="connsiteY26" fmla="*/ 117744 h 1850623"/>
                <a:gd name="connsiteX27" fmla="*/ 1246653 w 2495234"/>
                <a:gd name="connsiteY27" fmla="*/ 130 h 1850623"/>
                <a:gd name="connsiteX28" fmla="*/ 300112 w 2495234"/>
                <a:gd name="connsiteY28" fmla="*/ 409141 h 1850623"/>
                <a:gd name="connsiteX29" fmla="*/ 2544 w 2495234"/>
                <a:gd name="connsiteY29" fmla="*/ 1389080 h 1850623"/>
                <a:gd name="connsiteX30" fmla="*/ 6316 w 2495234"/>
                <a:gd name="connsiteY30" fmla="*/ 1405745 h 1850623"/>
                <a:gd name="connsiteX31" fmla="*/ 19209 w 2495234"/>
                <a:gd name="connsiteY31" fmla="*/ 1402385 h 1850623"/>
                <a:gd name="connsiteX32" fmla="*/ 19209 w 2495234"/>
                <a:gd name="connsiteY32" fmla="*/ 1384623 h 1850623"/>
                <a:gd name="connsiteX33" fmla="*/ 77639 w 2495234"/>
                <a:gd name="connsiteY33" fmla="*/ 1326192 h 1850623"/>
                <a:gd name="connsiteX34" fmla="*/ 136069 w 2495234"/>
                <a:gd name="connsiteY34" fmla="*/ 1384623 h 1850623"/>
                <a:gd name="connsiteX35" fmla="*/ 136069 w 2495234"/>
                <a:gd name="connsiteY35" fmla="*/ 1443053 h 1850623"/>
                <a:gd name="connsiteX36" fmla="*/ 369927 w 2495234"/>
                <a:gd name="connsiteY36" fmla="*/ 1443053 h 1850623"/>
                <a:gd name="connsiteX37" fmla="*/ 369927 w 2495234"/>
                <a:gd name="connsiteY37" fmla="*/ 1384623 h 1850623"/>
                <a:gd name="connsiteX38" fmla="*/ 428357 w 2495234"/>
                <a:gd name="connsiteY38" fmla="*/ 1326192 h 1850623"/>
                <a:gd name="connsiteX39" fmla="*/ 479723 w 2495234"/>
                <a:gd name="connsiteY39" fmla="*/ 1356711 h 1850623"/>
                <a:gd name="connsiteX40" fmla="*/ 525809 w 2495234"/>
                <a:gd name="connsiteY40" fmla="*/ 872741 h 1850623"/>
                <a:gd name="connsiteX41" fmla="*/ 525809 w 2495234"/>
                <a:gd name="connsiteY41" fmla="*/ 1696387 h 1850623"/>
                <a:gd name="connsiteX42" fmla="*/ 584239 w 2495234"/>
                <a:gd name="connsiteY42" fmla="*/ 1637957 h 1850623"/>
                <a:gd name="connsiteX43" fmla="*/ 642669 w 2495234"/>
                <a:gd name="connsiteY43" fmla="*/ 1696387 h 1850623"/>
                <a:gd name="connsiteX44" fmla="*/ 642669 w 2495234"/>
                <a:gd name="connsiteY44" fmla="*/ 1754818 h 1850623"/>
                <a:gd name="connsiteX45" fmla="*/ 1733914 w 2495234"/>
                <a:gd name="connsiteY45" fmla="*/ 1754818 h 1850623"/>
                <a:gd name="connsiteX46" fmla="*/ 1733914 w 2495234"/>
                <a:gd name="connsiteY46" fmla="*/ 1696387 h 1850623"/>
                <a:gd name="connsiteX47" fmla="*/ 1792345 w 2495234"/>
                <a:gd name="connsiteY47" fmla="*/ 1637957 h 1850623"/>
                <a:gd name="connsiteX48" fmla="*/ 1850775 w 2495234"/>
                <a:gd name="connsiteY48" fmla="*/ 1696387 h 1850623"/>
                <a:gd name="connsiteX49" fmla="*/ 1850775 w 2495234"/>
                <a:gd name="connsiteY49" fmla="*/ 1227163 h 1850623"/>
                <a:gd name="connsiteX50" fmla="*/ 2032443 w 2495234"/>
                <a:gd name="connsiteY50" fmla="*/ 1754543 h 1850623"/>
                <a:gd name="connsiteX51" fmla="*/ 2066047 w 2495234"/>
                <a:gd name="connsiteY51" fmla="*/ 1724779 h 185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95234" h="1850623">
                  <a:moveTo>
                    <a:pt x="2065979" y="1724642"/>
                  </a:moveTo>
                  <a:cubicBezTo>
                    <a:pt x="2096497" y="1714150"/>
                    <a:pt x="2129758" y="1730334"/>
                    <a:pt x="2140320" y="1760853"/>
                  </a:cubicBezTo>
                  <a:lnTo>
                    <a:pt x="2171249" y="1850624"/>
                  </a:lnTo>
                  <a:lnTo>
                    <a:pt x="2389197" y="1745148"/>
                  </a:lnTo>
                  <a:lnTo>
                    <a:pt x="2367662" y="1682534"/>
                  </a:lnTo>
                  <a:cubicBezTo>
                    <a:pt x="2357169" y="1652016"/>
                    <a:pt x="2373355" y="1618755"/>
                    <a:pt x="2403941" y="1608262"/>
                  </a:cubicBezTo>
                  <a:cubicBezTo>
                    <a:pt x="2434390" y="1597701"/>
                    <a:pt x="2467720" y="1613954"/>
                    <a:pt x="2478282" y="1644472"/>
                  </a:cubicBezTo>
                  <a:lnTo>
                    <a:pt x="2490558" y="1680065"/>
                  </a:lnTo>
                  <a:cubicBezTo>
                    <a:pt x="2496112" y="1667035"/>
                    <a:pt x="2496935" y="1651948"/>
                    <a:pt x="2491861" y="1637683"/>
                  </a:cubicBezTo>
                  <a:lnTo>
                    <a:pt x="2048902" y="390555"/>
                  </a:lnTo>
                  <a:cubicBezTo>
                    <a:pt x="2046296" y="383149"/>
                    <a:pt x="2042250" y="376565"/>
                    <a:pt x="2037312" y="371010"/>
                  </a:cubicBezTo>
                  <a:cubicBezTo>
                    <a:pt x="2008509" y="400842"/>
                    <a:pt x="1977305" y="425600"/>
                    <a:pt x="1944249" y="445145"/>
                  </a:cubicBezTo>
                  <a:lnTo>
                    <a:pt x="2364233" y="1627464"/>
                  </a:lnTo>
                  <a:lnTo>
                    <a:pt x="2148480" y="1731843"/>
                  </a:lnTo>
                  <a:lnTo>
                    <a:pt x="1847757" y="858751"/>
                  </a:lnTo>
                  <a:cubicBezTo>
                    <a:pt x="1838430" y="831731"/>
                    <a:pt x="1810861" y="815546"/>
                    <a:pt x="1782812" y="820141"/>
                  </a:cubicBezTo>
                  <a:cubicBezTo>
                    <a:pt x="1754626" y="824873"/>
                    <a:pt x="1733983" y="849287"/>
                    <a:pt x="1733983" y="877816"/>
                  </a:cubicBezTo>
                  <a:lnTo>
                    <a:pt x="1733983" y="1637751"/>
                  </a:lnTo>
                  <a:lnTo>
                    <a:pt x="642738" y="1637751"/>
                  </a:lnTo>
                  <a:lnTo>
                    <a:pt x="642738" y="682912"/>
                  </a:lnTo>
                  <a:cubicBezTo>
                    <a:pt x="642738" y="650611"/>
                    <a:pt x="616540" y="624482"/>
                    <a:pt x="584308" y="624482"/>
                  </a:cubicBezTo>
                  <a:cubicBezTo>
                    <a:pt x="558316" y="624482"/>
                    <a:pt x="531844" y="638815"/>
                    <a:pt x="505784" y="667070"/>
                  </a:cubicBezTo>
                  <a:cubicBezTo>
                    <a:pt x="422459" y="757253"/>
                    <a:pt x="343523" y="976160"/>
                    <a:pt x="360874" y="1325987"/>
                  </a:cubicBezTo>
                  <a:lnTo>
                    <a:pt x="117278" y="1325987"/>
                  </a:lnTo>
                  <a:cubicBezTo>
                    <a:pt x="115769" y="1177305"/>
                    <a:pt x="135246" y="755332"/>
                    <a:pt x="385289" y="489173"/>
                  </a:cubicBezTo>
                  <a:cubicBezTo>
                    <a:pt x="762959" y="87089"/>
                    <a:pt x="1259821" y="117401"/>
                    <a:pt x="1264690" y="117744"/>
                  </a:cubicBezTo>
                  <a:cubicBezTo>
                    <a:pt x="1267502" y="117950"/>
                    <a:pt x="1270245" y="117881"/>
                    <a:pt x="1272920" y="117744"/>
                  </a:cubicBezTo>
                  <a:cubicBezTo>
                    <a:pt x="1262084" y="85580"/>
                    <a:pt x="1253100" y="45187"/>
                    <a:pt x="1246653" y="130"/>
                  </a:cubicBezTo>
                  <a:cubicBezTo>
                    <a:pt x="1130891" y="-1928"/>
                    <a:pt x="669690" y="15766"/>
                    <a:pt x="300112" y="409141"/>
                  </a:cubicBezTo>
                  <a:cubicBezTo>
                    <a:pt x="-40936" y="772203"/>
                    <a:pt x="623" y="1363980"/>
                    <a:pt x="2544" y="1389080"/>
                  </a:cubicBezTo>
                  <a:cubicBezTo>
                    <a:pt x="3024" y="1394910"/>
                    <a:pt x="4327" y="1400533"/>
                    <a:pt x="6316" y="1405745"/>
                  </a:cubicBezTo>
                  <a:cubicBezTo>
                    <a:pt x="10567" y="1404511"/>
                    <a:pt x="14888" y="1403345"/>
                    <a:pt x="19209" y="1402385"/>
                  </a:cubicBezTo>
                  <a:lnTo>
                    <a:pt x="19209" y="1384623"/>
                  </a:lnTo>
                  <a:cubicBezTo>
                    <a:pt x="19209" y="1352321"/>
                    <a:pt x="45406" y="1326192"/>
                    <a:pt x="77639" y="1326192"/>
                  </a:cubicBezTo>
                  <a:cubicBezTo>
                    <a:pt x="109871" y="1326192"/>
                    <a:pt x="136069" y="1352390"/>
                    <a:pt x="136069" y="1384623"/>
                  </a:cubicBezTo>
                  <a:lnTo>
                    <a:pt x="136069" y="1443053"/>
                  </a:lnTo>
                  <a:lnTo>
                    <a:pt x="369927" y="1443053"/>
                  </a:lnTo>
                  <a:lnTo>
                    <a:pt x="369927" y="1384623"/>
                  </a:lnTo>
                  <a:cubicBezTo>
                    <a:pt x="369927" y="1352321"/>
                    <a:pt x="396124" y="1326192"/>
                    <a:pt x="428357" y="1326192"/>
                  </a:cubicBezTo>
                  <a:cubicBezTo>
                    <a:pt x="450508" y="1326192"/>
                    <a:pt x="469779" y="1338537"/>
                    <a:pt x="479723" y="1356711"/>
                  </a:cubicBezTo>
                  <a:cubicBezTo>
                    <a:pt x="464087" y="1127036"/>
                    <a:pt x="492205" y="970879"/>
                    <a:pt x="525809" y="872741"/>
                  </a:cubicBezTo>
                  <a:lnTo>
                    <a:pt x="525809" y="1696387"/>
                  </a:lnTo>
                  <a:cubicBezTo>
                    <a:pt x="525809" y="1664086"/>
                    <a:pt x="552007" y="1637957"/>
                    <a:pt x="584239" y="1637957"/>
                  </a:cubicBezTo>
                  <a:cubicBezTo>
                    <a:pt x="616472" y="1637957"/>
                    <a:pt x="642669" y="1664155"/>
                    <a:pt x="642669" y="1696387"/>
                  </a:cubicBezTo>
                  <a:lnTo>
                    <a:pt x="642669" y="1754818"/>
                  </a:lnTo>
                  <a:lnTo>
                    <a:pt x="1733914" y="1754818"/>
                  </a:lnTo>
                  <a:lnTo>
                    <a:pt x="1733914" y="1696387"/>
                  </a:lnTo>
                  <a:cubicBezTo>
                    <a:pt x="1733914" y="1664086"/>
                    <a:pt x="1760112" y="1637957"/>
                    <a:pt x="1792345" y="1637957"/>
                  </a:cubicBezTo>
                  <a:cubicBezTo>
                    <a:pt x="1824577" y="1637957"/>
                    <a:pt x="1850775" y="1664155"/>
                    <a:pt x="1850775" y="1696387"/>
                  </a:cubicBezTo>
                  <a:lnTo>
                    <a:pt x="1850775" y="1227163"/>
                  </a:lnTo>
                  <a:lnTo>
                    <a:pt x="2032443" y="1754543"/>
                  </a:lnTo>
                  <a:cubicBezTo>
                    <a:pt x="2038958" y="1741033"/>
                    <a:pt x="2050685" y="1730060"/>
                    <a:pt x="2066047" y="1724779"/>
                  </a:cubicBezTo>
                  <a:close/>
                </a:path>
              </a:pathLst>
            </a:custGeom>
            <a:solidFill>
              <a:srgbClr val="383838"/>
            </a:solidFill>
            <a:ln w="6858" cap="flat">
              <a:noFill/>
              <a:prstDash val="solid"/>
              <a:miter/>
            </a:ln>
          </p:spPr>
          <p:txBody>
            <a:bodyPr rtlCol="0" anchor="ctr"/>
            <a:lstStyle/>
            <a:p>
              <a:endParaRPr lang="en-ES"/>
            </a:p>
          </p:txBody>
        </p:sp>
        <p:sp>
          <p:nvSpPr>
            <p:cNvPr id="176" name="Freeform 175">
              <a:extLst>
                <a:ext uri="{FF2B5EF4-FFF2-40B4-BE49-F238E27FC236}">
                  <a16:creationId xmlns:a16="http://schemas.microsoft.com/office/drawing/2014/main" id="{11F3F54C-ADEE-CC5F-D422-EEC7CEE7A97E}"/>
                </a:ext>
              </a:extLst>
            </p:cNvPr>
            <p:cNvSpPr/>
            <p:nvPr/>
          </p:nvSpPr>
          <p:spPr>
            <a:xfrm>
              <a:off x="3889301" y="3451974"/>
              <a:ext cx="12893" cy="23248"/>
            </a:xfrm>
            <a:custGeom>
              <a:avLst/>
              <a:gdLst>
                <a:gd name="connsiteX0" fmla="*/ 12893 w 12893"/>
                <a:gd name="connsiteY0" fmla="*/ 68 h 23248"/>
                <a:gd name="connsiteX1" fmla="*/ 0 w 12893"/>
                <a:gd name="connsiteY1" fmla="*/ 3429 h 23248"/>
                <a:gd name="connsiteX2" fmla="*/ 12893 w 12893"/>
                <a:gd name="connsiteY2" fmla="*/ 23249 h 23248"/>
                <a:gd name="connsiteX3" fmla="*/ 12893 w 12893"/>
                <a:gd name="connsiteY3" fmla="*/ 0 h 23248"/>
              </a:gdLst>
              <a:ahLst/>
              <a:cxnLst>
                <a:cxn ang="0">
                  <a:pos x="connsiteX0" y="connsiteY0"/>
                </a:cxn>
                <a:cxn ang="0">
                  <a:pos x="connsiteX1" y="connsiteY1"/>
                </a:cxn>
                <a:cxn ang="0">
                  <a:pos x="connsiteX2" y="connsiteY2"/>
                </a:cxn>
                <a:cxn ang="0">
                  <a:pos x="connsiteX3" y="connsiteY3"/>
                </a:cxn>
              </a:cxnLst>
              <a:rect l="l" t="t" r="r" b="b"/>
              <a:pathLst>
                <a:path w="12893" h="23248">
                  <a:moveTo>
                    <a:pt x="12893" y="68"/>
                  </a:moveTo>
                  <a:cubicBezTo>
                    <a:pt x="8504" y="1097"/>
                    <a:pt x="4252" y="2195"/>
                    <a:pt x="0" y="3429"/>
                  </a:cubicBezTo>
                  <a:cubicBezTo>
                    <a:pt x="2949" y="10973"/>
                    <a:pt x="7338" y="17625"/>
                    <a:pt x="12893" y="23249"/>
                  </a:cubicBezTo>
                  <a:lnTo>
                    <a:pt x="12893" y="0"/>
                  </a:lnTo>
                  <a:close/>
                </a:path>
              </a:pathLst>
            </a:custGeom>
            <a:solidFill>
              <a:srgbClr val="383838"/>
            </a:solidFill>
            <a:ln w="6858" cap="flat">
              <a:noFill/>
              <a:prstDash val="solid"/>
              <a:miter/>
            </a:ln>
          </p:spPr>
          <p:txBody>
            <a:bodyPr rtlCol="0" anchor="ctr"/>
            <a:lstStyle/>
            <a:p>
              <a:endParaRPr lang="en-ES"/>
            </a:p>
          </p:txBody>
        </p:sp>
        <p:sp>
          <p:nvSpPr>
            <p:cNvPr id="177" name="Freeform 176">
              <a:extLst>
                <a:ext uri="{FF2B5EF4-FFF2-40B4-BE49-F238E27FC236}">
                  <a16:creationId xmlns:a16="http://schemas.microsoft.com/office/drawing/2014/main" id="{B2C1F263-37D1-CC73-DF0C-1D6A4D919CF9}"/>
                </a:ext>
              </a:extLst>
            </p:cNvPr>
            <p:cNvSpPr/>
            <p:nvPr/>
          </p:nvSpPr>
          <p:spPr>
            <a:xfrm>
              <a:off x="5617037" y="3687615"/>
              <a:ext cx="116860" cy="116860"/>
            </a:xfrm>
            <a:custGeom>
              <a:avLst/>
              <a:gdLst>
                <a:gd name="connsiteX0" fmla="*/ 58430 w 116860"/>
                <a:gd name="connsiteY0" fmla="*/ 0 h 116860"/>
                <a:gd name="connsiteX1" fmla="*/ 0 w 116860"/>
                <a:gd name="connsiteY1" fmla="*/ 58430 h 116860"/>
                <a:gd name="connsiteX2" fmla="*/ 0 w 116860"/>
                <a:gd name="connsiteY2" fmla="*/ 116860 h 116860"/>
                <a:gd name="connsiteX3" fmla="*/ 58430 w 116860"/>
                <a:gd name="connsiteY3" fmla="*/ 116860 h 116860"/>
                <a:gd name="connsiteX4" fmla="*/ 116860 w 116860"/>
                <a:gd name="connsiteY4" fmla="*/ 58430 h 116860"/>
                <a:gd name="connsiteX5" fmla="*/ 58430 w 116860"/>
                <a:gd name="connsiteY5" fmla="*/ 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0"/>
                  </a:moveTo>
                  <a:cubicBezTo>
                    <a:pt x="26129" y="0"/>
                    <a:pt x="0" y="26198"/>
                    <a:pt x="0" y="58430"/>
                  </a:cubicBezTo>
                  <a:lnTo>
                    <a:pt x="0" y="116860"/>
                  </a:lnTo>
                  <a:lnTo>
                    <a:pt x="58430" y="116860"/>
                  </a:lnTo>
                  <a:cubicBezTo>
                    <a:pt x="90731" y="116860"/>
                    <a:pt x="116860" y="90663"/>
                    <a:pt x="116860" y="58430"/>
                  </a:cubicBezTo>
                  <a:cubicBezTo>
                    <a:pt x="116860" y="26198"/>
                    <a:pt x="90731" y="0"/>
                    <a:pt x="58430" y="0"/>
                  </a:cubicBezTo>
                  <a:close/>
                </a:path>
              </a:pathLst>
            </a:custGeom>
            <a:solidFill>
              <a:srgbClr val="383838"/>
            </a:solidFill>
            <a:ln w="6858" cap="flat">
              <a:noFill/>
              <a:prstDash val="solid"/>
              <a:miter/>
            </a:ln>
          </p:spPr>
          <p:txBody>
            <a:bodyPr rtlCol="0" anchor="ctr"/>
            <a:lstStyle/>
            <a:p>
              <a:endParaRPr lang="en-ES"/>
            </a:p>
          </p:txBody>
        </p:sp>
        <p:sp>
          <p:nvSpPr>
            <p:cNvPr id="178" name="Freeform 177">
              <a:extLst>
                <a:ext uri="{FF2B5EF4-FFF2-40B4-BE49-F238E27FC236}">
                  <a16:creationId xmlns:a16="http://schemas.microsoft.com/office/drawing/2014/main" id="{71119112-89A4-5958-D36A-F12E16B71A5F}"/>
                </a:ext>
              </a:extLst>
            </p:cNvPr>
            <p:cNvSpPr/>
            <p:nvPr/>
          </p:nvSpPr>
          <p:spPr>
            <a:xfrm>
              <a:off x="4408863" y="3687615"/>
              <a:ext cx="116860" cy="116860"/>
            </a:xfrm>
            <a:custGeom>
              <a:avLst/>
              <a:gdLst>
                <a:gd name="connsiteX0" fmla="*/ 58430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58430 w 116860"/>
                <a:gd name="connsiteY5"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60" h="116860">
                  <a:moveTo>
                    <a:pt x="58430" y="116860"/>
                  </a:moveTo>
                  <a:lnTo>
                    <a:pt x="116860" y="116860"/>
                  </a:lnTo>
                  <a:lnTo>
                    <a:pt x="116860" y="58430"/>
                  </a:lnTo>
                  <a:cubicBezTo>
                    <a:pt x="116860" y="26129"/>
                    <a:pt x="90663" y="0"/>
                    <a:pt x="58430" y="0"/>
                  </a:cubicBezTo>
                  <a:cubicBezTo>
                    <a:pt x="26198" y="0"/>
                    <a:pt x="0" y="26198"/>
                    <a:pt x="0" y="58430"/>
                  </a:cubicBezTo>
                  <a:cubicBezTo>
                    <a:pt x="0" y="90663"/>
                    <a:pt x="26198" y="116860"/>
                    <a:pt x="58430" y="116860"/>
                  </a:cubicBezTo>
                  <a:close/>
                </a:path>
              </a:pathLst>
            </a:custGeom>
            <a:solidFill>
              <a:srgbClr val="383838"/>
            </a:solidFill>
            <a:ln w="6858" cap="flat">
              <a:noFill/>
              <a:prstDash val="solid"/>
              <a:miter/>
            </a:ln>
          </p:spPr>
          <p:txBody>
            <a:bodyPr rtlCol="0" anchor="ctr"/>
            <a:lstStyle/>
            <a:p>
              <a:endParaRPr lang="en-ES"/>
            </a:p>
          </p:txBody>
        </p:sp>
        <p:sp>
          <p:nvSpPr>
            <p:cNvPr id="179" name="Freeform 178">
              <a:extLst>
                <a:ext uri="{FF2B5EF4-FFF2-40B4-BE49-F238E27FC236}">
                  <a16:creationId xmlns:a16="http://schemas.microsoft.com/office/drawing/2014/main" id="{F5770DD6-F0D4-DF35-508D-54B67586B055}"/>
                </a:ext>
              </a:extLst>
            </p:cNvPr>
            <p:cNvSpPr/>
            <p:nvPr/>
          </p:nvSpPr>
          <p:spPr>
            <a:xfrm>
              <a:off x="3902125" y="3406368"/>
              <a:ext cx="467715" cy="437197"/>
            </a:xfrm>
            <a:custGeom>
              <a:avLst/>
              <a:gdLst>
                <a:gd name="connsiteX0" fmla="*/ 331310 w 467715"/>
                <a:gd name="connsiteY0" fmla="*/ 320200 h 437197"/>
                <a:gd name="connsiteX1" fmla="*/ 389740 w 467715"/>
                <a:gd name="connsiteY1" fmla="*/ 378218 h 437197"/>
                <a:gd name="connsiteX2" fmla="*/ 467716 w 467715"/>
                <a:gd name="connsiteY2" fmla="*/ 204780 h 437197"/>
                <a:gd name="connsiteX3" fmla="*/ 467716 w 467715"/>
                <a:gd name="connsiteY3" fmla="*/ 27912 h 437197"/>
                <a:gd name="connsiteX4" fmla="*/ 460583 w 467715"/>
                <a:gd name="connsiteY4" fmla="*/ 0 h 437197"/>
                <a:gd name="connsiteX5" fmla="*/ 462298 w 467715"/>
                <a:gd name="connsiteY5" fmla="*/ 23317 h 437197"/>
                <a:gd name="connsiteX6" fmla="*/ 447004 w 467715"/>
                <a:gd name="connsiteY6" fmla="*/ 67620 h 437197"/>
                <a:gd name="connsiteX7" fmla="*/ 404073 w 467715"/>
                <a:gd name="connsiteY7" fmla="*/ 86411 h 437197"/>
                <a:gd name="connsiteX8" fmla="*/ 350787 w 467715"/>
                <a:gd name="connsiteY8" fmla="*/ 86411 h 437197"/>
                <a:gd name="connsiteX9" fmla="*/ 350787 w 467715"/>
                <a:gd name="connsiteY9" fmla="*/ 204848 h 437197"/>
                <a:gd name="connsiteX10" fmla="*/ 232349 w 467715"/>
                <a:gd name="connsiteY10" fmla="*/ 320269 h 437197"/>
                <a:gd name="connsiteX11" fmla="*/ 116929 w 467715"/>
                <a:gd name="connsiteY11" fmla="*/ 204848 h 437197"/>
                <a:gd name="connsiteX12" fmla="*/ 116929 w 467715"/>
                <a:gd name="connsiteY12" fmla="*/ 86411 h 437197"/>
                <a:gd name="connsiteX13" fmla="*/ 109659 w 467715"/>
                <a:gd name="connsiteY13" fmla="*/ 86411 h 437197"/>
                <a:gd name="connsiteX14" fmla="*/ 110825 w 467715"/>
                <a:gd name="connsiteY14" fmla="*/ 98206 h 437197"/>
                <a:gd name="connsiteX15" fmla="*/ 52395 w 467715"/>
                <a:gd name="connsiteY15" fmla="*/ 156636 h 437197"/>
                <a:gd name="connsiteX16" fmla="*/ 0 w 467715"/>
                <a:gd name="connsiteY16" fmla="*/ 169872 h 437197"/>
                <a:gd name="connsiteX17" fmla="*/ 0 w 467715"/>
                <a:gd name="connsiteY17" fmla="*/ 204848 h 437197"/>
                <a:gd name="connsiteX18" fmla="*/ 235367 w 467715"/>
                <a:gd name="connsiteY18" fmla="*/ 437198 h 437197"/>
                <a:gd name="connsiteX19" fmla="*/ 272811 w 467715"/>
                <a:gd name="connsiteY19" fmla="*/ 434111 h 437197"/>
                <a:gd name="connsiteX20" fmla="*/ 272811 w 467715"/>
                <a:gd name="connsiteY20" fmla="*/ 378699 h 437197"/>
                <a:gd name="connsiteX21" fmla="*/ 331241 w 467715"/>
                <a:gd name="connsiteY21" fmla="*/ 320269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715" h="437197">
                  <a:moveTo>
                    <a:pt x="331310" y="320200"/>
                  </a:moveTo>
                  <a:cubicBezTo>
                    <a:pt x="363474" y="320200"/>
                    <a:pt x="389534" y="346192"/>
                    <a:pt x="389740" y="378218"/>
                  </a:cubicBezTo>
                  <a:cubicBezTo>
                    <a:pt x="437540" y="335631"/>
                    <a:pt x="467716" y="273703"/>
                    <a:pt x="467716" y="204780"/>
                  </a:cubicBezTo>
                  <a:lnTo>
                    <a:pt x="467716" y="27912"/>
                  </a:lnTo>
                  <a:cubicBezTo>
                    <a:pt x="467716" y="17762"/>
                    <a:pt x="465110" y="8298"/>
                    <a:pt x="460583" y="0"/>
                  </a:cubicBezTo>
                  <a:cubicBezTo>
                    <a:pt x="461132" y="7681"/>
                    <a:pt x="461681" y="15431"/>
                    <a:pt x="462298" y="23317"/>
                  </a:cubicBezTo>
                  <a:cubicBezTo>
                    <a:pt x="463601" y="39571"/>
                    <a:pt x="458046" y="55618"/>
                    <a:pt x="447004" y="67620"/>
                  </a:cubicBezTo>
                  <a:cubicBezTo>
                    <a:pt x="435963" y="79621"/>
                    <a:pt x="420395" y="86411"/>
                    <a:pt x="404073" y="86411"/>
                  </a:cubicBezTo>
                  <a:lnTo>
                    <a:pt x="350787" y="86411"/>
                  </a:lnTo>
                  <a:lnTo>
                    <a:pt x="350787" y="204848"/>
                  </a:lnTo>
                  <a:cubicBezTo>
                    <a:pt x="350787" y="268490"/>
                    <a:pt x="299009" y="320269"/>
                    <a:pt x="232349" y="320269"/>
                  </a:cubicBezTo>
                  <a:cubicBezTo>
                    <a:pt x="165689" y="320269"/>
                    <a:pt x="116929" y="268490"/>
                    <a:pt x="116929" y="204848"/>
                  </a:cubicBezTo>
                  <a:lnTo>
                    <a:pt x="116929" y="86411"/>
                  </a:lnTo>
                  <a:lnTo>
                    <a:pt x="109659" y="86411"/>
                  </a:lnTo>
                  <a:cubicBezTo>
                    <a:pt x="110414" y="90251"/>
                    <a:pt x="110825" y="94160"/>
                    <a:pt x="110825" y="98206"/>
                  </a:cubicBezTo>
                  <a:cubicBezTo>
                    <a:pt x="110825" y="130508"/>
                    <a:pt x="84628" y="156636"/>
                    <a:pt x="52395" y="156636"/>
                  </a:cubicBezTo>
                  <a:cubicBezTo>
                    <a:pt x="33398" y="156636"/>
                    <a:pt x="15842" y="161437"/>
                    <a:pt x="0" y="169872"/>
                  </a:cubicBezTo>
                  <a:lnTo>
                    <a:pt x="0" y="204848"/>
                  </a:lnTo>
                  <a:cubicBezTo>
                    <a:pt x="0" y="332956"/>
                    <a:pt x="104173" y="437198"/>
                    <a:pt x="235367" y="437198"/>
                  </a:cubicBezTo>
                  <a:cubicBezTo>
                    <a:pt x="248122" y="437198"/>
                    <a:pt x="260604" y="436100"/>
                    <a:pt x="272811" y="434111"/>
                  </a:cubicBezTo>
                  <a:lnTo>
                    <a:pt x="272811" y="378699"/>
                  </a:lnTo>
                  <a:cubicBezTo>
                    <a:pt x="272811" y="346398"/>
                    <a:pt x="299009" y="320269"/>
                    <a:pt x="331241" y="320269"/>
                  </a:cubicBezTo>
                  <a:close/>
                </a:path>
              </a:pathLst>
            </a:custGeom>
            <a:solidFill>
              <a:srgbClr val="383838"/>
            </a:solidFill>
            <a:ln w="6858" cap="flat">
              <a:noFill/>
              <a:prstDash val="solid"/>
              <a:miter/>
            </a:ln>
          </p:spPr>
          <p:txBody>
            <a:bodyPr rtlCol="0" anchor="ctr"/>
            <a:lstStyle/>
            <a:p>
              <a:endParaRPr lang="en-ES"/>
            </a:p>
          </p:txBody>
        </p:sp>
        <p:sp>
          <p:nvSpPr>
            <p:cNvPr id="180" name="Freeform 179">
              <a:extLst>
                <a:ext uri="{FF2B5EF4-FFF2-40B4-BE49-F238E27FC236}">
                  <a16:creationId xmlns:a16="http://schemas.microsoft.com/office/drawing/2014/main" id="{2953D151-E1B7-2704-90BF-D77C155A99A3}"/>
                </a:ext>
              </a:extLst>
            </p:cNvPr>
            <p:cNvSpPr/>
            <p:nvPr/>
          </p:nvSpPr>
          <p:spPr>
            <a:xfrm>
              <a:off x="4175005" y="3726568"/>
              <a:ext cx="116928" cy="113842"/>
            </a:xfrm>
            <a:custGeom>
              <a:avLst/>
              <a:gdLst>
                <a:gd name="connsiteX0" fmla="*/ 58430 w 116928"/>
                <a:gd name="connsiteY0" fmla="*/ 0 h 113842"/>
                <a:gd name="connsiteX1" fmla="*/ 0 w 116928"/>
                <a:gd name="connsiteY1" fmla="*/ 58430 h 113842"/>
                <a:gd name="connsiteX2" fmla="*/ 0 w 116928"/>
                <a:gd name="connsiteY2" fmla="*/ 113843 h 113842"/>
                <a:gd name="connsiteX3" fmla="*/ 116929 w 116928"/>
                <a:gd name="connsiteY3" fmla="*/ 58018 h 113842"/>
                <a:gd name="connsiteX4" fmla="*/ 58499 w 116928"/>
                <a:gd name="connsiteY4" fmla="*/ 0 h 11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8" h="113842">
                  <a:moveTo>
                    <a:pt x="58430" y="0"/>
                  </a:moveTo>
                  <a:cubicBezTo>
                    <a:pt x="26129" y="0"/>
                    <a:pt x="0" y="26198"/>
                    <a:pt x="0" y="58430"/>
                  </a:cubicBezTo>
                  <a:lnTo>
                    <a:pt x="0" y="113843"/>
                  </a:lnTo>
                  <a:cubicBezTo>
                    <a:pt x="44440" y="106642"/>
                    <a:pt x="84696" y="86753"/>
                    <a:pt x="116929" y="58018"/>
                  </a:cubicBezTo>
                  <a:cubicBezTo>
                    <a:pt x="116723" y="25923"/>
                    <a:pt x="90663" y="0"/>
                    <a:pt x="58499" y="0"/>
                  </a:cubicBezTo>
                  <a:close/>
                </a:path>
              </a:pathLst>
            </a:custGeom>
            <a:solidFill>
              <a:srgbClr val="383838"/>
            </a:solidFill>
            <a:ln w="6858" cap="flat">
              <a:noFill/>
              <a:prstDash val="solid"/>
              <a:miter/>
            </a:ln>
          </p:spPr>
          <p:txBody>
            <a:bodyPr rtlCol="0" anchor="ctr"/>
            <a:lstStyle/>
            <a:p>
              <a:endParaRPr lang="en-ES"/>
            </a:p>
          </p:txBody>
        </p:sp>
        <p:sp>
          <p:nvSpPr>
            <p:cNvPr id="181" name="Freeform 180">
              <a:extLst>
                <a:ext uri="{FF2B5EF4-FFF2-40B4-BE49-F238E27FC236}">
                  <a16:creationId xmlns:a16="http://schemas.microsoft.com/office/drawing/2014/main" id="{BD9AA742-4AED-1006-0700-8EA78F99F773}"/>
                </a:ext>
              </a:extLst>
            </p:cNvPr>
            <p:cNvSpPr/>
            <p:nvPr/>
          </p:nvSpPr>
          <p:spPr>
            <a:xfrm>
              <a:off x="3902194" y="3475222"/>
              <a:ext cx="110825" cy="100949"/>
            </a:xfrm>
            <a:custGeom>
              <a:avLst/>
              <a:gdLst>
                <a:gd name="connsiteX0" fmla="*/ 110825 w 110825"/>
                <a:gd name="connsiteY0" fmla="*/ 29284 h 100949"/>
                <a:gd name="connsiteX1" fmla="*/ 109659 w 110825"/>
                <a:gd name="connsiteY1" fmla="*/ 17488 h 100949"/>
                <a:gd name="connsiteX2" fmla="*/ 41559 w 110825"/>
                <a:gd name="connsiteY2" fmla="*/ 17488 h 100949"/>
                <a:gd name="connsiteX3" fmla="*/ 0 w 110825"/>
                <a:gd name="connsiteY3" fmla="*/ 0 h 100949"/>
                <a:gd name="connsiteX4" fmla="*/ 0 w 110825"/>
                <a:gd name="connsiteY4" fmla="*/ 100950 h 100949"/>
                <a:gd name="connsiteX5" fmla="*/ 52395 w 110825"/>
                <a:gd name="connsiteY5" fmla="*/ 87714 h 100949"/>
                <a:gd name="connsiteX6" fmla="*/ 110825 w 110825"/>
                <a:gd name="connsiteY6" fmla="*/ 29284 h 10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25" h="100949">
                  <a:moveTo>
                    <a:pt x="110825" y="29284"/>
                  </a:moveTo>
                  <a:cubicBezTo>
                    <a:pt x="110825" y="25238"/>
                    <a:pt x="110414" y="21328"/>
                    <a:pt x="109659" y="17488"/>
                  </a:cubicBezTo>
                  <a:lnTo>
                    <a:pt x="41559" y="17488"/>
                  </a:lnTo>
                  <a:cubicBezTo>
                    <a:pt x="25306" y="17488"/>
                    <a:pt x="10630" y="10836"/>
                    <a:pt x="0" y="0"/>
                  </a:cubicBezTo>
                  <a:lnTo>
                    <a:pt x="0" y="100950"/>
                  </a:lnTo>
                  <a:cubicBezTo>
                    <a:pt x="15842" y="92583"/>
                    <a:pt x="33398" y="87714"/>
                    <a:pt x="52395" y="87714"/>
                  </a:cubicBezTo>
                  <a:cubicBezTo>
                    <a:pt x="84696" y="87714"/>
                    <a:pt x="110825" y="61516"/>
                    <a:pt x="110825" y="29284"/>
                  </a:cubicBezTo>
                  <a:close/>
                </a:path>
              </a:pathLst>
            </a:custGeom>
            <a:solidFill>
              <a:srgbClr val="383838"/>
            </a:solidFill>
            <a:ln w="6858" cap="flat">
              <a:noFill/>
              <a:prstDash val="solid"/>
              <a:miter/>
            </a:ln>
          </p:spPr>
          <p:txBody>
            <a:bodyPr rtlCol="0" anchor="ctr"/>
            <a:lstStyle/>
            <a:p>
              <a:endParaRPr lang="en-ES"/>
            </a:p>
          </p:txBody>
        </p:sp>
        <p:sp>
          <p:nvSpPr>
            <p:cNvPr id="182" name="Freeform 181">
              <a:extLst>
                <a:ext uri="{FF2B5EF4-FFF2-40B4-BE49-F238E27FC236}">
                  <a16:creationId xmlns:a16="http://schemas.microsoft.com/office/drawing/2014/main" id="{7E783A8A-9528-5AE5-4B74-FE8D2428B75B}"/>
                </a:ext>
              </a:extLst>
            </p:cNvPr>
            <p:cNvSpPr/>
            <p:nvPr/>
          </p:nvSpPr>
          <p:spPr>
            <a:xfrm>
              <a:off x="3902262" y="3375850"/>
              <a:ext cx="116860" cy="116860"/>
            </a:xfrm>
            <a:custGeom>
              <a:avLst/>
              <a:gdLst>
                <a:gd name="connsiteX0" fmla="*/ 109591 w 116860"/>
                <a:gd name="connsiteY0" fmla="*/ 116860 h 116860"/>
                <a:gd name="connsiteX1" fmla="*/ 116860 w 116860"/>
                <a:gd name="connsiteY1" fmla="*/ 116860 h 116860"/>
                <a:gd name="connsiteX2" fmla="*/ 116860 w 116860"/>
                <a:gd name="connsiteY2" fmla="*/ 58430 h 116860"/>
                <a:gd name="connsiteX3" fmla="*/ 58430 w 116860"/>
                <a:gd name="connsiteY3" fmla="*/ 0 h 116860"/>
                <a:gd name="connsiteX4" fmla="*/ 0 w 116860"/>
                <a:gd name="connsiteY4" fmla="*/ 58430 h 116860"/>
                <a:gd name="connsiteX5" fmla="*/ 0 w 116860"/>
                <a:gd name="connsiteY5" fmla="*/ 76192 h 116860"/>
                <a:gd name="connsiteX6" fmla="*/ 52395 w 116860"/>
                <a:gd name="connsiteY6" fmla="*/ 70226 h 116860"/>
                <a:gd name="connsiteX7" fmla="*/ 109659 w 116860"/>
                <a:gd name="connsiteY7" fmla="*/ 11686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60" h="116860">
                  <a:moveTo>
                    <a:pt x="109591" y="116860"/>
                  </a:moveTo>
                  <a:lnTo>
                    <a:pt x="116860" y="116860"/>
                  </a:lnTo>
                  <a:lnTo>
                    <a:pt x="116860" y="58430"/>
                  </a:lnTo>
                  <a:cubicBezTo>
                    <a:pt x="116860" y="26129"/>
                    <a:pt x="90663" y="0"/>
                    <a:pt x="58430" y="0"/>
                  </a:cubicBezTo>
                  <a:cubicBezTo>
                    <a:pt x="26198" y="0"/>
                    <a:pt x="0" y="26198"/>
                    <a:pt x="0" y="58430"/>
                  </a:cubicBezTo>
                  <a:lnTo>
                    <a:pt x="0" y="76192"/>
                  </a:lnTo>
                  <a:cubicBezTo>
                    <a:pt x="16665" y="72352"/>
                    <a:pt x="34084" y="70226"/>
                    <a:pt x="52395" y="70226"/>
                  </a:cubicBezTo>
                  <a:cubicBezTo>
                    <a:pt x="80650" y="70226"/>
                    <a:pt x="104173" y="90251"/>
                    <a:pt x="109659" y="116860"/>
                  </a:cubicBezTo>
                  <a:close/>
                </a:path>
              </a:pathLst>
            </a:custGeom>
            <a:solidFill>
              <a:srgbClr val="383838"/>
            </a:solidFill>
            <a:ln w="6858" cap="flat">
              <a:noFill/>
              <a:prstDash val="solid"/>
              <a:miter/>
            </a:ln>
          </p:spPr>
          <p:txBody>
            <a:bodyPr rtlCol="0" anchor="ctr"/>
            <a:lstStyle/>
            <a:p>
              <a:endParaRPr lang="en-ES"/>
            </a:p>
          </p:txBody>
        </p:sp>
        <p:sp>
          <p:nvSpPr>
            <p:cNvPr id="183" name="Freeform 182">
              <a:extLst>
                <a:ext uri="{FF2B5EF4-FFF2-40B4-BE49-F238E27FC236}">
                  <a16:creationId xmlns:a16="http://schemas.microsoft.com/office/drawing/2014/main" id="{5B83737F-31E8-A00D-121D-62A7C83932BF}"/>
                </a:ext>
              </a:extLst>
            </p:cNvPr>
            <p:cNvSpPr/>
            <p:nvPr/>
          </p:nvSpPr>
          <p:spPr>
            <a:xfrm>
              <a:off x="4252912" y="3375781"/>
              <a:ext cx="111697" cy="116860"/>
            </a:xfrm>
            <a:custGeom>
              <a:avLst/>
              <a:gdLst>
                <a:gd name="connsiteX0" fmla="*/ 96218 w 111697"/>
                <a:gd name="connsiteY0" fmla="*/ 98138 h 116860"/>
                <a:gd name="connsiteX1" fmla="*/ 111511 w 111697"/>
                <a:gd name="connsiteY1" fmla="*/ 53835 h 116860"/>
                <a:gd name="connsiteX2" fmla="*/ 109797 w 111697"/>
                <a:gd name="connsiteY2" fmla="*/ 30518 h 116860"/>
                <a:gd name="connsiteX3" fmla="*/ 58430 w 111697"/>
                <a:gd name="connsiteY3" fmla="*/ 0 h 116860"/>
                <a:gd name="connsiteX4" fmla="*/ 0 w 111697"/>
                <a:gd name="connsiteY4" fmla="*/ 58430 h 116860"/>
                <a:gd name="connsiteX5" fmla="*/ 0 w 111697"/>
                <a:gd name="connsiteY5" fmla="*/ 116860 h 116860"/>
                <a:gd name="connsiteX6" fmla="*/ 53287 w 111697"/>
                <a:gd name="connsiteY6" fmla="*/ 116860 h 116860"/>
                <a:gd name="connsiteX7" fmla="*/ 96218 w 111697"/>
                <a:gd name="connsiteY7" fmla="*/ 98070 h 11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7" h="116860">
                  <a:moveTo>
                    <a:pt x="96218" y="98138"/>
                  </a:moveTo>
                  <a:cubicBezTo>
                    <a:pt x="107259" y="86136"/>
                    <a:pt x="112814" y="70089"/>
                    <a:pt x="111511" y="53835"/>
                  </a:cubicBezTo>
                  <a:cubicBezTo>
                    <a:pt x="110894" y="45949"/>
                    <a:pt x="110345" y="38199"/>
                    <a:pt x="109797" y="30518"/>
                  </a:cubicBezTo>
                  <a:cubicBezTo>
                    <a:pt x="99852" y="12345"/>
                    <a:pt x="80582" y="0"/>
                    <a:pt x="58430" y="0"/>
                  </a:cubicBezTo>
                  <a:cubicBezTo>
                    <a:pt x="26129" y="0"/>
                    <a:pt x="0" y="26198"/>
                    <a:pt x="0" y="58430"/>
                  </a:cubicBezTo>
                  <a:lnTo>
                    <a:pt x="0" y="116860"/>
                  </a:lnTo>
                  <a:lnTo>
                    <a:pt x="53287" y="116860"/>
                  </a:lnTo>
                  <a:cubicBezTo>
                    <a:pt x="69609" y="116860"/>
                    <a:pt x="85176" y="110071"/>
                    <a:pt x="96218" y="98070"/>
                  </a:cubicBezTo>
                  <a:close/>
                </a:path>
              </a:pathLst>
            </a:custGeom>
            <a:solidFill>
              <a:srgbClr val="383838"/>
            </a:solidFill>
            <a:ln w="6858" cap="flat">
              <a:noFill/>
              <a:prstDash val="solid"/>
              <a:miter/>
            </a:ln>
          </p:spPr>
          <p:txBody>
            <a:bodyPr rtlCol="0" anchor="ctr"/>
            <a:lstStyle/>
            <a:p>
              <a:endParaRPr lang="en-ES"/>
            </a:p>
          </p:txBody>
        </p:sp>
        <p:sp>
          <p:nvSpPr>
            <p:cNvPr id="184" name="Freeform 183">
              <a:extLst>
                <a:ext uri="{FF2B5EF4-FFF2-40B4-BE49-F238E27FC236}">
                  <a16:creationId xmlns:a16="http://schemas.microsoft.com/office/drawing/2014/main" id="{23CA4DEA-D1E6-0871-49D3-DA49A3ABFE07}"/>
                </a:ext>
              </a:extLst>
            </p:cNvPr>
            <p:cNvSpPr/>
            <p:nvPr/>
          </p:nvSpPr>
          <p:spPr>
            <a:xfrm>
              <a:off x="3902194" y="3446076"/>
              <a:ext cx="109659" cy="46702"/>
            </a:xfrm>
            <a:custGeom>
              <a:avLst/>
              <a:gdLst>
                <a:gd name="connsiteX0" fmla="*/ 41559 w 109659"/>
                <a:gd name="connsiteY0" fmla="*/ 46635 h 46702"/>
                <a:gd name="connsiteX1" fmla="*/ 109659 w 109659"/>
                <a:gd name="connsiteY1" fmla="*/ 46635 h 46702"/>
                <a:gd name="connsiteX2" fmla="*/ 52395 w 109659"/>
                <a:gd name="connsiteY2" fmla="*/ 0 h 46702"/>
                <a:gd name="connsiteX3" fmla="*/ 0 w 109659"/>
                <a:gd name="connsiteY3" fmla="*/ 5966 h 46702"/>
                <a:gd name="connsiteX4" fmla="*/ 0 w 109659"/>
                <a:gd name="connsiteY4" fmla="*/ 29215 h 46702"/>
                <a:gd name="connsiteX5" fmla="*/ 41559 w 109659"/>
                <a:gd name="connsiteY5" fmla="*/ 46703 h 4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9" h="46702">
                  <a:moveTo>
                    <a:pt x="41559" y="46635"/>
                  </a:moveTo>
                  <a:lnTo>
                    <a:pt x="109659" y="46635"/>
                  </a:lnTo>
                  <a:cubicBezTo>
                    <a:pt x="104173" y="20025"/>
                    <a:pt x="80650" y="0"/>
                    <a:pt x="52395" y="0"/>
                  </a:cubicBezTo>
                  <a:cubicBezTo>
                    <a:pt x="34084" y="0"/>
                    <a:pt x="16665" y="2126"/>
                    <a:pt x="0" y="5966"/>
                  </a:cubicBezTo>
                  <a:lnTo>
                    <a:pt x="0" y="29215"/>
                  </a:lnTo>
                  <a:cubicBezTo>
                    <a:pt x="10630" y="39982"/>
                    <a:pt x="25375" y="46703"/>
                    <a:pt x="41559" y="46703"/>
                  </a:cubicBezTo>
                  <a:close/>
                </a:path>
              </a:pathLst>
            </a:custGeom>
            <a:solidFill>
              <a:srgbClr val="383838"/>
            </a:solidFill>
            <a:ln w="6858" cap="flat">
              <a:noFill/>
              <a:prstDash val="solid"/>
              <a:miter/>
            </a:ln>
          </p:spPr>
          <p:txBody>
            <a:bodyPr rtlCol="0" anchor="ctr"/>
            <a:lstStyle/>
            <a:p>
              <a:endParaRPr lang="en-ES"/>
            </a:p>
          </p:txBody>
        </p:sp>
        <p:sp>
          <p:nvSpPr>
            <p:cNvPr id="185" name="Freeform 184">
              <a:extLst>
                <a:ext uri="{FF2B5EF4-FFF2-40B4-BE49-F238E27FC236}">
                  <a16:creationId xmlns:a16="http://schemas.microsoft.com/office/drawing/2014/main" id="{DBC4E44B-69E3-3EDD-2A96-8FE434D73F4F}"/>
                </a:ext>
              </a:extLst>
            </p:cNvPr>
            <p:cNvSpPr/>
            <p:nvPr/>
          </p:nvSpPr>
          <p:spPr>
            <a:xfrm>
              <a:off x="5909701" y="3729860"/>
              <a:ext cx="519170" cy="435002"/>
            </a:xfrm>
            <a:custGeom>
              <a:avLst/>
              <a:gdLst>
                <a:gd name="connsiteX0" fmla="*/ 463911 w 519170"/>
                <a:gd name="connsiteY0" fmla="*/ 0 h 435002"/>
                <a:gd name="connsiteX1" fmla="*/ 435587 w 519170"/>
                <a:gd name="connsiteY1" fmla="*/ 29832 h 435002"/>
                <a:gd name="connsiteX2" fmla="*/ 362687 w 519170"/>
                <a:gd name="connsiteY2" fmla="*/ 65151 h 435002"/>
                <a:gd name="connsiteX3" fmla="*/ 395948 w 519170"/>
                <a:gd name="connsiteY3" fmla="*/ 161849 h 435002"/>
                <a:gd name="connsiteX4" fmla="*/ 324488 w 519170"/>
                <a:gd name="connsiteY4" fmla="*/ 308541 h 435002"/>
                <a:gd name="connsiteX5" fmla="*/ 315298 w 519170"/>
                <a:gd name="connsiteY5" fmla="*/ 311696 h 435002"/>
                <a:gd name="connsiteX6" fmla="*/ 168605 w 519170"/>
                <a:gd name="connsiteY6" fmla="*/ 240167 h 435002"/>
                <a:gd name="connsiteX7" fmla="*/ 144671 w 519170"/>
                <a:gd name="connsiteY7" fmla="*/ 170696 h 435002"/>
                <a:gd name="connsiteX8" fmla="*/ 113398 w 519170"/>
                <a:gd name="connsiteY8" fmla="*/ 185852 h 435002"/>
                <a:gd name="connsiteX9" fmla="*/ 87955 w 519170"/>
                <a:gd name="connsiteY9" fmla="*/ 191681 h 435002"/>
                <a:gd name="connsiteX10" fmla="*/ 65530 w 519170"/>
                <a:gd name="connsiteY10" fmla="*/ 187155 h 435002"/>
                <a:gd name="connsiteX11" fmla="*/ 32680 w 519170"/>
                <a:gd name="connsiteY11" fmla="*/ 152248 h 435002"/>
                <a:gd name="connsiteX12" fmla="*/ 5865 w 519170"/>
                <a:gd name="connsiteY12" fmla="*/ 74478 h 435002"/>
                <a:gd name="connsiteX13" fmla="*/ 3190 w 519170"/>
                <a:gd name="connsiteY13" fmla="*/ 118986 h 435002"/>
                <a:gd name="connsiteX14" fmla="*/ 58054 w 519170"/>
                <a:gd name="connsiteY14" fmla="*/ 278298 h 435002"/>
                <a:gd name="connsiteX15" fmla="*/ 277922 w 519170"/>
                <a:gd name="connsiteY15" fmla="*/ 435003 h 435002"/>
                <a:gd name="connsiteX16" fmla="*/ 353291 w 519170"/>
                <a:gd name="connsiteY16" fmla="*/ 422316 h 435002"/>
                <a:gd name="connsiteX17" fmla="*/ 362481 w 519170"/>
                <a:gd name="connsiteY17" fmla="*/ 419161 h 435002"/>
                <a:gd name="connsiteX18" fmla="*/ 506499 w 519170"/>
                <a:gd name="connsiteY18" fmla="*/ 123855 h 435002"/>
                <a:gd name="connsiteX19" fmla="*/ 463911 w 519170"/>
                <a:gd name="connsiteY19" fmla="*/ 137 h 43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9170" h="435002">
                  <a:moveTo>
                    <a:pt x="463911" y="0"/>
                  </a:moveTo>
                  <a:cubicBezTo>
                    <a:pt x="458562" y="12619"/>
                    <a:pt x="448755" y="23454"/>
                    <a:pt x="435587" y="29832"/>
                  </a:cubicBezTo>
                  <a:lnTo>
                    <a:pt x="362687" y="65151"/>
                  </a:lnTo>
                  <a:lnTo>
                    <a:pt x="395948" y="161849"/>
                  </a:lnTo>
                  <a:cubicBezTo>
                    <a:pt x="416659" y="221993"/>
                    <a:pt x="384564" y="287830"/>
                    <a:pt x="324488" y="308541"/>
                  </a:cubicBezTo>
                  <a:lnTo>
                    <a:pt x="315298" y="311696"/>
                  </a:lnTo>
                  <a:cubicBezTo>
                    <a:pt x="255085" y="332407"/>
                    <a:pt x="189317" y="300312"/>
                    <a:pt x="168605" y="240167"/>
                  </a:cubicBezTo>
                  <a:lnTo>
                    <a:pt x="144671" y="170696"/>
                  </a:lnTo>
                  <a:lnTo>
                    <a:pt x="113398" y="185852"/>
                  </a:lnTo>
                  <a:cubicBezTo>
                    <a:pt x="105375" y="189761"/>
                    <a:pt x="96665" y="191681"/>
                    <a:pt x="87955" y="191681"/>
                  </a:cubicBezTo>
                  <a:cubicBezTo>
                    <a:pt x="80343" y="191681"/>
                    <a:pt x="72662" y="190172"/>
                    <a:pt x="65530" y="187155"/>
                  </a:cubicBezTo>
                  <a:cubicBezTo>
                    <a:pt x="50099" y="180777"/>
                    <a:pt x="38166" y="168021"/>
                    <a:pt x="32680" y="152248"/>
                  </a:cubicBezTo>
                  <a:lnTo>
                    <a:pt x="5865" y="74478"/>
                  </a:lnTo>
                  <a:cubicBezTo>
                    <a:pt x="-650" y="87920"/>
                    <a:pt x="-2022" y="103762"/>
                    <a:pt x="3190" y="118986"/>
                  </a:cubicBezTo>
                  <a:lnTo>
                    <a:pt x="58054" y="278298"/>
                  </a:lnTo>
                  <a:cubicBezTo>
                    <a:pt x="91179" y="374447"/>
                    <a:pt x="181498" y="435003"/>
                    <a:pt x="277922" y="435003"/>
                  </a:cubicBezTo>
                  <a:cubicBezTo>
                    <a:pt x="302954" y="435003"/>
                    <a:pt x="328328" y="430957"/>
                    <a:pt x="353291" y="422316"/>
                  </a:cubicBezTo>
                  <a:lnTo>
                    <a:pt x="362481" y="419161"/>
                  </a:lnTo>
                  <a:cubicBezTo>
                    <a:pt x="483593" y="377464"/>
                    <a:pt x="548196" y="244968"/>
                    <a:pt x="506499" y="123855"/>
                  </a:cubicBezTo>
                  <a:lnTo>
                    <a:pt x="463911" y="137"/>
                  </a:lnTo>
                  <a:close/>
                </a:path>
              </a:pathLst>
            </a:custGeom>
            <a:solidFill>
              <a:srgbClr val="383838"/>
            </a:solidFill>
            <a:ln w="6858" cap="flat">
              <a:noFill/>
              <a:prstDash val="solid"/>
              <a:miter/>
            </a:ln>
          </p:spPr>
          <p:txBody>
            <a:bodyPr rtlCol="0" anchor="ctr"/>
            <a:lstStyle/>
            <a:p>
              <a:endParaRPr lang="en-ES"/>
            </a:p>
          </p:txBody>
        </p:sp>
        <p:sp>
          <p:nvSpPr>
            <p:cNvPr id="186" name="Freeform 185">
              <a:extLst>
                <a:ext uri="{FF2B5EF4-FFF2-40B4-BE49-F238E27FC236}">
                  <a16:creationId xmlns:a16="http://schemas.microsoft.com/office/drawing/2014/main" id="{8790717A-8FB8-9EED-2E2D-EBF25E3C36C1}"/>
                </a:ext>
              </a:extLst>
            </p:cNvPr>
            <p:cNvSpPr/>
            <p:nvPr/>
          </p:nvSpPr>
          <p:spPr>
            <a:xfrm>
              <a:off x="6247527" y="3654827"/>
              <a:ext cx="125946" cy="140184"/>
            </a:xfrm>
            <a:custGeom>
              <a:avLst/>
              <a:gdLst>
                <a:gd name="connsiteX0" fmla="*/ 39467 w 125946"/>
                <a:gd name="connsiteY0" fmla="*/ 3298 h 140184"/>
                <a:gd name="connsiteX1" fmla="*/ 3189 w 125946"/>
                <a:gd name="connsiteY1" fmla="*/ 77571 h 140184"/>
                <a:gd name="connsiteX2" fmla="*/ 24723 w 125946"/>
                <a:gd name="connsiteY2" fmla="*/ 140184 h 140184"/>
                <a:gd name="connsiteX3" fmla="*/ 97623 w 125946"/>
                <a:gd name="connsiteY3" fmla="*/ 104865 h 140184"/>
                <a:gd name="connsiteX4" fmla="*/ 125947 w 125946"/>
                <a:gd name="connsiteY4" fmla="*/ 75033 h 140184"/>
                <a:gd name="connsiteX5" fmla="*/ 113671 w 125946"/>
                <a:gd name="connsiteY5" fmla="*/ 39440 h 140184"/>
                <a:gd name="connsiteX6" fmla="*/ 39330 w 125946"/>
                <a:gd name="connsiteY6" fmla="*/ 3230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46" h="140184">
                  <a:moveTo>
                    <a:pt x="39467" y="3298"/>
                  </a:moveTo>
                  <a:cubicBezTo>
                    <a:pt x="8949" y="13791"/>
                    <a:pt x="-7304" y="47052"/>
                    <a:pt x="3189" y="77571"/>
                  </a:cubicBezTo>
                  <a:lnTo>
                    <a:pt x="24723" y="140184"/>
                  </a:lnTo>
                  <a:lnTo>
                    <a:pt x="97623" y="104865"/>
                  </a:lnTo>
                  <a:cubicBezTo>
                    <a:pt x="110791" y="98487"/>
                    <a:pt x="120597" y="87652"/>
                    <a:pt x="125947" y="75033"/>
                  </a:cubicBezTo>
                  <a:lnTo>
                    <a:pt x="113671" y="39440"/>
                  </a:lnTo>
                  <a:cubicBezTo>
                    <a:pt x="103178" y="8853"/>
                    <a:pt x="69848" y="-7332"/>
                    <a:pt x="39330" y="3230"/>
                  </a:cubicBezTo>
                  <a:close/>
                </a:path>
              </a:pathLst>
            </a:custGeom>
            <a:solidFill>
              <a:srgbClr val="383838"/>
            </a:solidFill>
            <a:ln w="6858" cap="flat">
              <a:noFill/>
              <a:prstDash val="solid"/>
              <a:miter/>
            </a:ln>
          </p:spPr>
          <p:txBody>
            <a:bodyPr rtlCol="0" anchor="ctr"/>
            <a:lstStyle/>
            <a:p>
              <a:endParaRPr lang="en-ES"/>
            </a:p>
          </p:txBody>
        </p:sp>
        <p:sp>
          <p:nvSpPr>
            <p:cNvPr id="187" name="Freeform 186">
              <a:extLst>
                <a:ext uri="{FF2B5EF4-FFF2-40B4-BE49-F238E27FC236}">
                  <a16:creationId xmlns:a16="http://schemas.microsoft.com/office/drawing/2014/main" id="{6FC6510F-855E-E5AD-F727-06924BE7B2C3}"/>
                </a:ext>
              </a:extLst>
            </p:cNvPr>
            <p:cNvSpPr/>
            <p:nvPr/>
          </p:nvSpPr>
          <p:spPr>
            <a:xfrm>
              <a:off x="5915428" y="3771302"/>
              <a:ext cx="138874" cy="150170"/>
            </a:xfrm>
            <a:custGeom>
              <a:avLst/>
              <a:gdLst>
                <a:gd name="connsiteX0" fmla="*/ 59733 w 138874"/>
                <a:gd name="connsiteY0" fmla="*/ 145644 h 150170"/>
                <a:gd name="connsiteX1" fmla="*/ 82159 w 138874"/>
                <a:gd name="connsiteY1" fmla="*/ 150170 h 150170"/>
                <a:gd name="connsiteX2" fmla="*/ 107602 w 138874"/>
                <a:gd name="connsiteY2" fmla="*/ 144341 h 150170"/>
                <a:gd name="connsiteX3" fmla="*/ 138875 w 138874"/>
                <a:gd name="connsiteY3" fmla="*/ 129185 h 150170"/>
                <a:gd name="connsiteX4" fmla="*/ 107945 w 138874"/>
                <a:gd name="connsiteY4" fmla="*/ 39413 h 150170"/>
                <a:gd name="connsiteX5" fmla="*/ 33604 w 138874"/>
                <a:gd name="connsiteY5" fmla="*/ 3203 h 150170"/>
                <a:gd name="connsiteX6" fmla="*/ 0 w 138874"/>
                <a:gd name="connsiteY6" fmla="*/ 32967 h 150170"/>
                <a:gd name="connsiteX7" fmla="*/ 26815 w 138874"/>
                <a:gd name="connsiteY7" fmla="*/ 110737 h 150170"/>
                <a:gd name="connsiteX8" fmla="*/ 59664 w 138874"/>
                <a:gd name="connsiteY8" fmla="*/ 145644 h 1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4" h="150170">
                  <a:moveTo>
                    <a:pt x="59733" y="145644"/>
                  </a:moveTo>
                  <a:cubicBezTo>
                    <a:pt x="66934" y="148662"/>
                    <a:pt x="74546" y="150170"/>
                    <a:pt x="82159" y="150170"/>
                  </a:cubicBezTo>
                  <a:cubicBezTo>
                    <a:pt x="90869" y="150170"/>
                    <a:pt x="99578" y="148250"/>
                    <a:pt x="107602" y="144341"/>
                  </a:cubicBezTo>
                  <a:lnTo>
                    <a:pt x="138875" y="129185"/>
                  </a:lnTo>
                  <a:lnTo>
                    <a:pt x="107945" y="39413"/>
                  </a:lnTo>
                  <a:cubicBezTo>
                    <a:pt x="97383" y="8827"/>
                    <a:pt x="64122" y="-7290"/>
                    <a:pt x="33604" y="3203"/>
                  </a:cubicBezTo>
                  <a:cubicBezTo>
                    <a:pt x="18311" y="8484"/>
                    <a:pt x="6584" y="19457"/>
                    <a:pt x="0" y="32967"/>
                  </a:cubicBezTo>
                  <a:lnTo>
                    <a:pt x="26815" y="110737"/>
                  </a:lnTo>
                  <a:cubicBezTo>
                    <a:pt x="32232" y="126510"/>
                    <a:pt x="44234" y="139266"/>
                    <a:pt x="59664" y="145644"/>
                  </a:cubicBezTo>
                  <a:close/>
                </a:path>
              </a:pathLst>
            </a:custGeom>
            <a:solidFill>
              <a:srgbClr val="383838"/>
            </a:solidFill>
            <a:ln w="6858" cap="flat">
              <a:noFill/>
              <a:prstDash val="solid"/>
              <a:miter/>
            </a:ln>
          </p:spPr>
          <p:txBody>
            <a:bodyPr rtlCol="0" anchor="ctr"/>
            <a:lstStyle/>
            <a:p>
              <a:endParaRPr lang="en-ES"/>
            </a:p>
          </p:txBody>
        </p:sp>
        <p:sp>
          <p:nvSpPr>
            <p:cNvPr id="188" name="Freeform 187">
              <a:extLst>
                <a:ext uri="{FF2B5EF4-FFF2-40B4-BE49-F238E27FC236}">
                  <a16:creationId xmlns:a16="http://schemas.microsoft.com/office/drawing/2014/main" id="{6F17D9C3-0852-BB23-1A3B-8F19D0ACC13F}"/>
                </a:ext>
              </a:extLst>
            </p:cNvPr>
            <p:cNvSpPr/>
            <p:nvPr/>
          </p:nvSpPr>
          <p:spPr>
            <a:xfrm>
              <a:off x="5237378" y="1564858"/>
              <a:ext cx="6583" cy="7681"/>
            </a:xfrm>
            <a:custGeom>
              <a:avLst/>
              <a:gdLst>
                <a:gd name="connsiteX0" fmla="*/ 69 w 6583"/>
                <a:gd name="connsiteY0" fmla="*/ 1303 h 7681"/>
                <a:gd name="connsiteX1" fmla="*/ 4046 w 6583"/>
                <a:gd name="connsiteY1" fmla="*/ 5555 h 7681"/>
                <a:gd name="connsiteX2" fmla="*/ 6584 w 6583"/>
                <a:gd name="connsiteY2" fmla="*/ 7681 h 7681"/>
                <a:gd name="connsiteX3" fmla="*/ 4869 w 6583"/>
                <a:gd name="connsiteY3" fmla="*/ 0 h 7681"/>
                <a:gd name="connsiteX4" fmla="*/ 0 w 6583"/>
                <a:gd name="connsiteY4" fmla="*/ 1303 h 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7681">
                  <a:moveTo>
                    <a:pt x="69" y="1303"/>
                  </a:moveTo>
                  <a:cubicBezTo>
                    <a:pt x="1303" y="2743"/>
                    <a:pt x="2675" y="4183"/>
                    <a:pt x="4046" y="5555"/>
                  </a:cubicBezTo>
                  <a:cubicBezTo>
                    <a:pt x="4869" y="6309"/>
                    <a:pt x="5761" y="6927"/>
                    <a:pt x="6584" y="7681"/>
                  </a:cubicBezTo>
                  <a:cubicBezTo>
                    <a:pt x="6035" y="5144"/>
                    <a:pt x="5349" y="2606"/>
                    <a:pt x="4869" y="0"/>
                  </a:cubicBezTo>
                  <a:cubicBezTo>
                    <a:pt x="3155" y="343"/>
                    <a:pt x="1646" y="892"/>
                    <a:pt x="0" y="1303"/>
                  </a:cubicBezTo>
                  <a:close/>
                </a:path>
              </a:pathLst>
            </a:custGeom>
            <a:solidFill>
              <a:srgbClr val="383838"/>
            </a:solidFill>
            <a:ln w="6858" cap="flat">
              <a:noFill/>
              <a:prstDash val="solid"/>
              <a:miter/>
            </a:ln>
          </p:spPr>
          <p:txBody>
            <a:bodyPr rtlCol="0" anchor="ctr"/>
            <a:lstStyle/>
            <a:p>
              <a:endParaRPr lang="en-ES"/>
            </a:p>
          </p:txBody>
        </p:sp>
        <p:sp>
          <p:nvSpPr>
            <p:cNvPr id="189" name="Freeform 188">
              <a:extLst>
                <a:ext uri="{FF2B5EF4-FFF2-40B4-BE49-F238E27FC236}">
                  <a16:creationId xmlns:a16="http://schemas.microsoft.com/office/drawing/2014/main" id="{3065A70F-6E67-8220-BC1B-67DBEF1EBF08}"/>
                </a:ext>
              </a:extLst>
            </p:cNvPr>
            <p:cNvSpPr/>
            <p:nvPr/>
          </p:nvSpPr>
          <p:spPr>
            <a:xfrm>
              <a:off x="5156042" y="1332850"/>
              <a:ext cx="962158" cy="1212976"/>
            </a:xfrm>
            <a:custGeom>
              <a:avLst/>
              <a:gdLst>
                <a:gd name="connsiteX0" fmla="*/ 193876 w 962158"/>
                <a:gd name="connsiteY0" fmla="*/ 140454 h 1212976"/>
                <a:gd name="connsiteX1" fmla="*/ 202174 w 962158"/>
                <a:gd name="connsiteY1" fmla="*/ 187020 h 1212976"/>
                <a:gd name="connsiteX2" fmla="*/ 200597 w 962158"/>
                <a:gd name="connsiteY2" fmla="*/ 200942 h 1212976"/>
                <a:gd name="connsiteX3" fmla="*/ 204574 w 962158"/>
                <a:gd name="connsiteY3" fmla="*/ 197513 h 1212976"/>
                <a:gd name="connsiteX4" fmla="*/ 728868 w 962158"/>
                <a:gd name="connsiteY4" fmla="*/ 225562 h 1212976"/>
                <a:gd name="connsiteX5" fmla="*/ 708157 w 962158"/>
                <a:gd name="connsiteY5" fmla="*/ 974661 h 1212976"/>
                <a:gd name="connsiteX6" fmla="*/ 438089 w 962158"/>
                <a:gd name="connsiteY6" fmla="*/ 1095499 h 1212976"/>
                <a:gd name="connsiteX7" fmla="*/ 115694 w 962158"/>
                <a:gd name="connsiteY7" fmla="*/ 810892 h 1212976"/>
                <a:gd name="connsiteX8" fmla="*/ 85451 w 962158"/>
                <a:gd name="connsiteY8" fmla="*/ 669137 h 1212976"/>
                <a:gd name="connsiteX9" fmla="*/ 63848 w 962158"/>
                <a:gd name="connsiteY9" fmla="*/ 629704 h 1212976"/>
                <a:gd name="connsiteX10" fmla="*/ 67277 w 962158"/>
                <a:gd name="connsiteY10" fmla="*/ 633064 h 1212976"/>
                <a:gd name="connsiteX11" fmla="*/ 74272 w 962158"/>
                <a:gd name="connsiteY11" fmla="*/ 710423 h 1212976"/>
                <a:gd name="connsiteX12" fmla="*/ 35593 w 962158"/>
                <a:gd name="connsiteY12" fmla="*/ 733465 h 1212976"/>
                <a:gd name="connsiteX13" fmla="*/ 54315 w 962158"/>
                <a:gd name="connsiteY13" fmla="*/ 780786 h 1212976"/>
                <a:gd name="connsiteX14" fmla="*/ 0 w 962158"/>
                <a:gd name="connsiteY14" fmla="*/ 834689 h 1212976"/>
                <a:gd name="connsiteX15" fmla="*/ 7475 w 962158"/>
                <a:gd name="connsiteY15" fmla="*/ 854989 h 1212976"/>
                <a:gd name="connsiteX16" fmla="*/ 50749 w 962158"/>
                <a:gd name="connsiteY16" fmla="*/ 942840 h 1212976"/>
                <a:gd name="connsiteX17" fmla="*/ 101704 w 962158"/>
                <a:gd name="connsiteY17" fmla="*/ 889896 h 1212976"/>
                <a:gd name="connsiteX18" fmla="*/ 166992 w 962158"/>
                <a:gd name="connsiteY18" fmla="*/ 940646 h 1212976"/>
                <a:gd name="connsiteX19" fmla="*/ 187498 w 962158"/>
                <a:gd name="connsiteY19" fmla="*/ 1104758 h 1212976"/>
                <a:gd name="connsiteX20" fmla="*/ 382608 w 962158"/>
                <a:gd name="connsiteY20" fmla="*/ 1203787 h 1212976"/>
                <a:gd name="connsiteX21" fmla="*/ 418475 w 962158"/>
                <a:gd name="connsiteY21" fmla="*/ 1152558 h 1212976"/>
                <a:gd name="connsiteX22" fmla="*/ 499880 w 962158"/>
                <a:gd name="connsiteY22" fmla="*/ 1138225 h 1212976"/>
                <a:gd name="connsiteX23" fmla="*/ 518259 w 962158"/>
                <a:gd name="connsiteY23" fmla="*/ 1212977 h 1212976"/>
                <a:gd name="connsiteX24" fmla="*/ 671330 w 962158"/>
                <a:gd name="connsiteY24" fmla="*/ 1162159 h 1212976"/>
                <a:gd name="connsiteX25" fmla="*/ 665843 w 962158"/>
                <a:gd name="connsiteY25" fmla="*/ 1146729 h 1212976"/>
                <a:gd name="connsiteX26" fmla="*/ 701368 w 962158"/>
                <a:gd name="connsiteY26" fmla="*/ 1072113 h 1212976"/>
                <a:gd name="connsiteX27" fmla="*/ 764393 w 962158"/>
                <a:gd name="connsiteY27" fmla="*/ 1088093 h 1212976"/>
                <a:gd name="connsiteX28" fmla="*/ 800466 w 962158"/>
                <a:gd name="connsiteY28" fmla="*/ 1046602 h 1212976"/>
                <a:gd name="connsiteX29" fmla="*/ 810959 w 962158"/>
                <a:gd name="connsiteY29" fmla="*/ 142306 h 1212976"/>
                <a:gd name="connsiteX30" fmla="*/ 128450 w 962158"/>
                <a:gd name="connsiteY30" fmla="*/ 108976 h 1212976"/>
                <a:gd name="connsiteX31" fmla="*/ 124130 w 962158"/>
                <a:gd name="connsiteY31" fmla="*/ 112679 h 1212976"/>
                <a:gd name="connsiteX32" fmla="*/ 153962 w 962158"/>
                <a:gd name="connsiteY32" fmla="*/ 115354 h 1212976"/>
                <a:gd name="connsiteX33" fmla="*/ 194013 w 962158"/>
                <a:gd name="connsiteY33" fmla="*/ 140523 h 12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158" h="1212976">
                  <a:moveTo>
                    <a:pt x="193876" y="140454"/>
                  </a:moveTo>
                  <a:cubicBezTo>
                    <a:pt x="203065" y="154102"/>
                    <a:pt x="206083" y="171041"/>
                    <a:pt x="202174" y="187020"/>
                  </a:cubicBezTo>
                  <a:cubicBezTo>
                    <a:pt x="201077" y="191615"/>
                    <a:pt x="200597" y="196278"/>
                    <a:pt x="200597" y="200942"/>
                  </a:cubicBezTo>
                  <a:cubicBezTo>
                    <a:pt x="201900" y="199844"/>
                    <a:pt x="203134" y="198816"/>
                    <a:pt x="204574" y="197513"/>
                  </a:cubicBezTo>
                  <a:cubicBezTo>
                    <a:pt x="341254" y="81338"/>
                    <a:pt x="596097" y="94917"/>
                    <a:pt x="728868" y="225562"/>
                  </a:cubicBezTo>
                  <a:cubicBezTo>
                    <a:pt x="858965" y="353258"/>
                    <a:pt x="915543" y="708571"/>
                    <a:pt x="708157" y="974661"/>
                  </a:cubicBezTo>
                  <a:cubicBezTo>
                    <a:pt x="635325" y="1068067"/>
                    <a:pt x="541782" y="1109627"/>
                    <a:pt x="438089" y="1095499"/>
                  </a:cubicBezTo>
                  <a:cubicBezTo>
                    <a:pt x="304975" y="1076983"/>
                    <a:pt x="178445" y="965334"/>
                    <a:pt x="115694" y="810892"/>
                  </a:cubicBezTo>
                  <a:cubicBezTo>
                    <a:pt x="102939" y="779620"/>
                    <a:pt x="91623" y="726607"/>
                    <a:pt x="85451" y="669137"/>
                  </a:cubicBezTo>
                  <a:cubicBezTo>
                    <a:pt x="83736" y="653021"/>
                    <a:pt x="75575" y="639099"/>
                    <a:pt x="63848" y="629704"/>
                  </a:cubicBezTo>
                  <a:cubicBezTo>
                    <a:pt x="64945" y="630801"/>
                    <a:pt x="66043" y="631898"/>
                    <a:pt x="67277" y="633064"/>
                  </a:cubicBezTo>
                  <a:cubicBezTo>
                    <a:pt x="88948" y="653364"/>
                    <a:pt x="91966" y="686625"/>
                    <a:pt x="74272" y="710423"/>
                  </a:cubicBezTo>
                  <a:cubicBezTo>
                    <a:pt x="64671" y="723453"/>
                    <a:pt x="50543" y="731339"/>
                    <a:pt x="35593" y="733465"/>
                  </a:cubicBezTo>
                  <a:cubicBezTo>
                    <a:pt x="48212" y="745124"/>
                    <a:pt x="55687" y="762269"/>
                    <a:pt x="54315" y="780786"/>
                  </a:cubicBezTo>
                  <a:cubicBezTo>
                    <a:pt x="52121" y="810138"/>
                    <a:pt x="28529" y="832838"/>
                    <a:pt x="0" y="834689"/>
                  </a:cubicBezTo>
                  <a:cubicBezTo>
                    <a:pt x="2400" y="841890"/>
                    <a:pt x="4869" y="848680"/>
                    <a:pt x="7475" y="854989"/>
                  </a:cubicBezTo>
                  <a:cubicBezTo>
                    <a:pt x="20025" y="885782"/>
                    <a:pt x="34496" y="915134"/>
                    <a:pt x="50749" y="942840"/>
                  </a:cubicBezTo>
                  <a:cubicBezTo>
                    <a:pt x="53081" y="915957"/>
                    <a:pt x="73861" y="893394"/>
                    <a:pt x="101704" y="889896"/>
                  </a:cubicBezTo>
                  <a:cubicBezTo>
                    <a:pt x="133731" y="885919"/>
                    <a:pt x="162946" y="908619"/>
                    <a:pt x="166992" y="940646"/>
                  </a:cubicBezTo>
                  <a:lnTo>
                    <a:pt x="187498" y="1104758"/>
                  </a:lnTo>
                  <a:cubicBezTo>
                    <a:pt x="246202" y="1153038"/>
                    <a:pt x="312588" y="1187259"/>
                    <a:pt x="382608" y="1203787"/>
                  </a:cubicBezTo>
                  <a:lnTo>
                    <a:pt x="418475" y="1152558"/>
                  </a:lnTo>
                  <a:cubicBezTo>
                    <a:pt x="436992" y="1126086"/>
                    <a:pt x="473408" y="1119639"/>
                    <a:pt x="499880" y="1138225"/>
                  </a:cubicBezTo>
                  <a:cubicBezTo>
                    <a:pt x="524157" y="1155232"/>
                    <a:pt x="531495" y="1187328"/>
                    <a:pt x="518259" y="1212977"/>
                  </a:cubicBezTo>
                  <a:cubicBezTo>
                    <a:pt x="572232" y="1207285"/>
                    <a:pt x="623735" y="1190208"/>
                    <a:pt x="671330" y="1162159"/>
                  </a:cubicBezTo>
                  <a:lnTo>
                    <a:pt x="665843" y="1146729"/>
                  </a:lnTo>
                  <a:cubicBezTo>
                    <a:pt x="655008" y="1116348"/>
                    <a:pt x="670918" y="1082881"/>
                    <a:pt x="701368" y="1072113"/>
                  </a:cubicBezTo>
                  <a:cubicBezTo>
                    <a:pt x="724411" y="1063884"/>
                    <a:pt x="749099" y="1071016"/>
                    <a:pt x="764393" y="1088093"/>
                  </a:cubicBezTo>
                  <a:cubicBezTo>
                    <a:pt x="776874" y="1075200"/>
                    <a:pt x="788944" y="1061346"/>
                    <a:pt x="800466" y="1046602"/>
                  </a:cubicBezTo>
                  <a:cubicBezTo>
                    <a:pt x="1031649" y="750062"/>
                    <a:pt x="996605" y="324591"/>
                    <a:pt x="810959" y="142306"/>
                  </a:cubicBezTo>
                  <a:cubicBezTo>
                    <a:pt x="632719" y="-33053"/>
                    <a:pt x="314028" y="-48895"/>
                    <a:pt x="128450" y="108976"/>
                  </a:cubicBezTo>
                  <a:cubicBezTo>
                    <a:pt x="126942" y="110279"/>
                    <a:pt x="125570" y="111445"/>
                    <a:pt x="124130" y="112679"/>
                  </a:cubicBezTo>
                  <a:cubicBezTo>
                    <a:pt x="134005" y="113022"/>
                    <a:pt x="143949" y="113845"/>
                    <a:pt x="153962" y="115354"/>
                  </a:cubicBezTo>
                  <a:cubicBezTo>
                    <a:pt x="170284" y="117754"/>
                    <a:pt x="184823" y="126944"/>
                    <a:pt x="194013" y="140523"/>
                  </a:cubicBezTo>
                  <a:close/>
                </a:path>
              </a:pathLst>
            </a:custGeom>
            <a:solidFill>
              <a:srgbClr val="383838"/>
            </a:solidFill>
            <a:ln w="6858" cap="flat">
              <a:noFill/>
              <a:prstDash val="solid"/>
              <a:miter/>
            </a:ln>
          </p:spPr>
          <p:txBody>
            <a:bodyPr rtlCol="0" anchor="ctr"/>
            <a:lstStyle/>
            <a:p>
              <a:endParaRPr lang="en-ES"/>
            </a:p>
          </p:txBody>
        </p:sp>
        <p:sp>
          <p:nvSpPr>
            <p:cNvPr id="190" name="Freeform 189">
              <a:extLst>
                <a:ext uri="{FF2B5EF4-FFF2-40B4-BE49-F238E27FC236}">
                  <a16:creationId xmlns:a16="http://schemas.microsoft.com/office/drawing/2014/main" id="{D59F98FA-C306-8533-0CA8-FB83C4F42D4C}"/>
                </a:ext>
              </a:extLst>
            </p:cNvPr>
            <p:cNvSpPr/>
            <p:nvPr/>
          </p:nvSpPr>
          <p:spPr>
            <a:xfrm>
              <a:off x="5128679" y="2042792"/>
              <a:ext cx="10629" cy="7269"/>
            </a:xfrm>
            <a:custGeom>
              <a:avLst/>
              <a:gdLst>
                <a:gd name="connsiteX0" fmla="*/ 0 w 10629"/>
                <a:gd name="connsiteY0" fmla="*/ 69 h 7269"/>
                <a:gd name="connsiteX1" fmla="*/ 960 w 10629"/>
                <a:gd name="connsiteY1" fmla="*/ 7064 h 7269"/>
                <a:gd name="connsiteX2" fmla="*/ 10630 w 10629"/>
                <a:gd name="connsiteY2" fmla="*/ 7269 h 7269"/>
                <a:gd name="connsiteX3" fmla="*/ 0 w 10629"/>
                <a:gd name="connsiteY3" fmla="*/ 0 h 7269"/>
              </a:gdLst>
              <a:ahLst/>
              <a:cxnLst>
                <a:cxn ang="0">
                  <a:pos x="connsiteX0" y="connsiteY0"/>
                </a:cxn>
                <a:cxn ang="0">
                  <a:pos x="connsiteX1" y="connsiteY1"/>
                </a:cxn>
                <a:cxn ang="0">
                  <a:pos x="connsiteX2" y="connsiteY2"/>
                </a:cxn>
                <a:cxn ang="0">
                  <a:pos x="connsiteX3" y="connsiteY3"/>
                </a:cxn>
              </a:cxnLst>
              <a:rect l="l" t="t" r="r" b="b"/>
              <a:pathLst>
                <a:path w="10629" h="7269">
                  <a:moveTo>
                    <a:pt x="0" y="69"/>
                  </a:moveTo>
                  <a:cubicBezTo>
                    <a:pt x="343" y="2400"/>
                    <a:pt x="617" y="4732"/>
                    <a:pt x="960" y="7064"/>
                  </a:cubicBezTo>
                  <a:cubicBezTo>
                    <a:pt x="4526" y="7064"/>
                    <a:pt x="7749" y="7201"/>
                    <a:pt x="10630" y="7269"/>
                  </a:cubicBezTo>
                  <a:cubicBezTo>
                    <a:pt x="6995" y="4938"/>
                    <a:pt x="3429" y="2469"/>
                    <a:pt x="0" y="0"/>
                  </a:cubicBezTo>
                  <a:close/>
                </a:path>
              </a:pathLst>
            </a:custGeom>
            <a:solidFill>
              <a:srgbClr val="383838"/>
            </a:solidFill>
            <a:ln w="6858" cap="flat">
              <a:noFill/>
              <a:prstDash val="solid"/>
              <a:miter/>
            </a:ln>
          </p:spPr>
          <p:txBody>
            <a:bodyPr rtlCol="0" anchor="ctr"/>
            <a:lstStyle/>
            <a:p>
              <a:endParaRPr lang="en-ES"/>
            </a:p>
          </p:txBody>
        </p:sp>
        <p:sp>
          <p:nvSpPr>
            <p:cNvPr id="191" name="Freeform 190">
              <a:extLst>
                <a:ext uri="{FF2B5EF4-FFF2-40B4-BE49-F238E27FC236}">
                  <a16:creationId xmlns:a16="http://schemas.microsoft.com/office/drawing/2014/main" id="{907A9685-B391-7C0A-A664-0D535A0B8021}"/>
                </a:ext>
              </a:extLst>
            </p:cNvPr>
            <p:cNvSpPr/>
            <p:nvPr/>
          </p:nvSpPr>
          <p:spPr>
            <a:xfrm>
              <a:off x="5124764" y="1949687"/>
              <a:ext cx="116864" cy="116559"/>
            </a:xfrm>
            <a:custGeom>
              <a:avLst/>
              <a:gdLst>
                <a:gd name="connsiteX0" fmla="*/ 31484 w 116864"/>
                <a:gd name="connsiteY0" fmla="*/ 101198 h 116559"/>
                <a:gd name="connsiteX1" fmla="*/ 66734 w 116864"/>
                <a:gd name="connsiteY1" fmla="*/ 116560 h 116559"/>
                <a:gd name="connsiteX2" fmla="*/ 105413 w 116864"/>
                <a:gd name="connsiteY2" fmla="*/ 93517 h 116559"/>
                <a:gd name="connsiteX3" fmla="*/ 98418 w 116864"/>
                <a:gd name="connsiteY3" fmla="*/ 16158 h 116559"/>
                <a:gd name="connsiteX4" fmla="*/ 94989 w 116864"/>
                <a:gd name="connsiteY4" fmla="*/ 12798 h 116559"/>
                <a:gd name="connsiteX5" fmla="*/ 52195 w 116864"/>
                <a:gd name="connsiteY5" fmla="*/ 385 h 116559"/>
                <a:gd name="connsiteX6" fmla="*/ 348 w 116864"/>
                <a:gd name="connsiteY6" fmla="*/ 64782 h 116559"/>
                <a:gd name="connsiteX7" fmla="*/ 3777 w 116864"/>
                <a:gd name="connsiteY7" fmla="*/ 93105 h 116559"/>
                <a:gd name="connsiteX8" fmla="*/ 14407 w 116864"/>
                <a:gd name="connsiteY8" fmla="*/ 100375 h 116559"/>
                <a:gd name="connsiteX9" fmla="*/ 31346 w 116864"/>
                <a:gd name="connsiteY9" fmla="*/ 101198 h 11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64" h="116559">
                  <a:moveTo>
                    <a:pt x="31484" y="101198"/>
                  </a:moveTo>
                  <a:cubicBezTo>
                    <a:pt x="45200" y="102226"/>
                    <a:pt x="57407" y="107919"/>
                    <a:pt x="66734" y="116560"/>
                  </a:cubicBezTo>
                  <a:cubicBezTo>
                    <a:pt x="81753" y="114434"/>
                    <a:pt x="95812" y="106547"/>
                    <a:pt x="105413" y="93517"/>
                  </a:cubicBezTo>
                  <a:cubicBezTo>
                    <a:pt x="123038" y="69719"/>
                    <a:pt x="120020" y="36458"/>
                    <a:pt x="98418" y="16158"/>
                  </a:cubicBezTo>
                  <a:cubicBezTo>
                    <a:pt x="97252" y="15061"/>
                    <a:pt x="96154" y="13964"/>
                    <a:pt x="94989" y="12798"/>
                  </a:cubicBezTo>
                  <a:cubicBezTo>
                    <a:pt x="83330" y="3471"/>
                    <a:pt x="68174" y="-1467"/>
                    <a:pt x="52195" y="385"/>
                  </a:cubicBezTo>
                  <a:cubicBezTo>
                    <a:pt x="20099" y="3814"/>
                    <a:pt x="-3149" y="32686"/>
                    <a:pt x="348" y="64782"/>
                  </a:cubicBezTo>
                  <a:cubicBezTo>
                    <a:pt x="1377" y="74383"/>
                    <a:pt x="2543" y="83847"/>
                    <a:pt x="3777" y="93105"/>
                  </a:cubicBezTo>
                  <a:cubicBezTo>
                    <a:pt x="7275" y="95574"/>
                    <a:pt x="10772" y="97974"/>
                    <a:pt x="14407" y="100375"/>
                  </a:cubicBezTo>
                  <a:cubicBezTo>
                    <a:pt x="23597" y="100649"/>
                    <a:pt x="29426" y="101061"/>
                    <a:pt x="31346" y="101198"/>
                  </a:cubicBezTo>
                  <a:close/>
                </a:path>
              </a:pathLst>
            </a:custGeom>
            <a:solidFill>
              <a:srgbClr val="383838"/>
            </a:solidFill>
            <a:ln w="6858" cap="flat">
              <a:noFill/>
              <a:prstDash val="solid"/>
              <a:miter/>
            </a:ln>
          </p:spPr>
          <p:txBody>
            <a:bodyPr rtlCol="0" anchor="ctr"/>
            <a:lstStyle/>
            <a:p>
              <a:endParaRPr lang="en-ES"/>
            </a:p>
          </p:txBody>
        </p:sp>
        <p:sp>
          <p:nvSpPr>
            <p:cNvPr id="192" name="Freeform 191">
              <a:extLst>
                <a:ext uri="{FF2B5EF4-FFF2-40B4-BE49-F238E27FC236}">
                  <a16:creationId xmlns:a16="http://schemas.microsoft.com/office/drawing/2014/main" id="{03B4B83D-6E5D-15DE-4FC5-B6B5D0F11545}"/>
                </a:ext>
              </a:extLst>
            </p:cNvPr>
            <p:cNvSpPr/>
            <p:nvPr/>
          </p:nvSpPr>
          <p:spPr>
            <a:xfrm>
              <a:off x="5223306" y="1445529"/>
              <a:ext cx="136582" cy="141009"/>
            </a:xfrm>
            <a:custGeom>
              <a:avLst/>
              <a:gdLst>
                <a:gd name="connsiteX0" fmla="*/ 18461 w 136582"/>
                <a:gd name="connsiteY0" fmla="*/ 38611 h 141009"/>
                <a:gd name="connsiteX1" fmla="*/ 6940 w 136582"/>
                <a:gd name="connsiteY1" fmla="*/ 54864 h 141009"/>
                <a:gd name="connsiteX2" fmla="*/ 82 w 136582"/>
                <a:gd name="connsiteY2" fmla="*/ 85656 h 141009"/>
                <a:gd name="connsiteX3" fmla="*/ 768 w 136582"/>
                <a:gd name="connsiteY3" fmla="*/ 91760 h 141009"/>
                <a:gd name="connsiteX4" fmla="*/ 1934 w 136582"/>
                <a:gd name="connsiteY4" fmla="*/ 97452 h 141009"/>
                <a:gd name="connsiteX5" fmla="*/ 9958 w 136582"/>
                <a:gd name="connsiteY5" fmla="*/ 115077 h 141009"/>
                <a:gd name="connsiteX6" fmla="*/ 14210 w 136582"/>
                <a:gd name="connsiteY6" fmla="*/ 120632 h 141009"/>
                <a:gd name="connsiteX7" fmla="*/ 19079 w 136582"/>
                <a:gd name="connsiteY7" fmla="*/ 119329 h 141009"/>
                <a:gd name="connsiteX8" fmla="*/ 20793 w 136582"/>
                <a:gd name="connsiteY8" fmla="*/ 127010 h 141009"/>
                <a:gd name="connsiteX9" fmla="*/ 24839 w 136582"/>
                <a:gd name="connsiteY9" fmla="*/ 130371 h 141009"/>
                <a:gd name="connsiteX10" fmla="*/ 44453 w 136582"/>
                <a:gd name="connsiteY10" fmla="*/ 139286 h 141009"/>
                <a:gd name="connsiteX11" fmla="*/ 68456 w 136582"/>
                <a:gd name="connsiteY11" fmla="*/ 140178 h 141009"/>
                <a:gd name="connsiteX12" fmla="*/ 73188 w 136582"/>
                <a:gd name="connsiteY12" fmla="*/ 139149 h 141009"/>
                <a:gd name="connsiteX13" fmla="*/ 91019 w 136582"/>
                <a:gd name="connsiteY13" fmla="*/ 131125 h 141009"/>
                <a:gd name="connsiteX14" fmla="*/ 100757 w 136582"/>
                <a:gd name="connsiteY14" fmla="*/ 122964 h 141009"/>
                <a:gd name="connsiteX15" fmla="*/ 104872 w 136582"/>
                <a:gd name="connsiteY15" fmla="*/ 118163 h 141009"/>
                <a:gd name="connsiteX16" fmla="*/ 106518 w 136582"/>
                <a:gd name="connsiteY16" fmla="*/ 115969 h 141009"/>
                <a:gd name="connsiteX17" fmla="*/ 133333 w 136582"/>
                <a:gd name="connsiteY17" fmla="*/ 88331 h 141009"/>
                <a:gd name="connsiteX18" fmla="*/ 134910 w 136582"/>
                <a:gd name="connsiteY18" fmla="*/ 74409 h 141009"/>
                <a:gd name="connsiteX19" fmla="*/ 126612 w 136582"/>
                <a:gd name="connsiteY19" fmla="*/ 27843 h 141009"/>
                <a:gd name="connsiteX20" fmla="*/ 86561 w 136582"/>
                <a:gd name="connsiteY20" fmla="*/ 2675 h 141009"/>
                <a:gd name="connsiteX21" fmla="*/ 56729 w 136582"/>
                <a:gd name="connsiteY21" fmla="*/ 0 h 141009"/>
                <a:gd name="connsiteX22" fmla="*/ 18393 w 136582"/>
                <a:gd name="connsiteY22" fmla="*/ 38748 h 14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582" h="141009">
                  <a:moveTo>
                    <a:pt x="18461" y="38611"/>
                  </a:moveTo>
                  <a:cubicBezTo>
                    <a:pt x="14072" y="43274"/>
                    <a:pt x="10095" y="48760"/>
                    <a:pt x="6940" y="54864"/>
                  </a:cubicBezTo>
                  <a:cubicBezTo>
                    <a:pt x="1728" y="64534"/>
                    <a:pt x="-467" y="75164"/>
                    <a:pt x="82" y="85656"/>
                  </a:cubicBezTo>
                  <a:cubicBezTo>
                    <a:pt x="219" y="87645"/>
                    <a:pt x="425" y="89703"/>
                    <a:pt x="768" y="91760"/>
                  </a:cubicBezTo>
                  <a:cubicBezTo>
                    <a:pt x="1042" y="93680"/>
                    <a:pt x="1454" y="95532"/>
                    <a:pt x="1934" y="97452"/>
                  </a:cubicBezTo>
                  <a:cubicBezTo>
                    <a:pt x="3648" y="103899"/>
                    <a:pt x="6391" y="109797"/>
                    <a:pt x="9958" y="115077"/>
                  </a:cubicBezTo>
                  <a:cubicBezTo>
                    <a:pt x="11261" y="116997"/>
                    <a:pt x="12701" y="118849"/>
                    <a:pt x="14210" y="120632"/>
                  </a:cubicBezTo>
                  <a:cubicBezTo>
                    <a:pt x="15855" y="120221"/>
                    <a:pt x="17433" y="119672"/>
                    <a:pt x="19079" y="119329"/>
                  </a:cubicBezTo>
                  <a:cubicBezTo>
                    <a:pt x="19559" y="121935"/>
                    <a:pt x="20176" y="124404"/>
                    <a:pt x="20793" y="127010"/>
                  </a:cubicBezTo>
                  <a:cubicBezTo>
                    <a:pt x="22165" y="128176"/>
                    <a:pt x="23399" y="129342"/>
                    <a:pt x="24839" y="130371"/>
                  </a:cubicBezTo>
                  <a:cubicBezTo>
                    <a:pt x="30943" y="134691"/>
                    <a:pt x="37595" y="137640"/>
                    <a:pt x="44453" y="139286"/>
                  </a:cubicBezTo>
                  <a:cubicBezTo>
                    <a:pt x="51997" y="141206"/>
                    <a:pt x="60158" y="141549"/>
                    <a:pt x="68456" y="140178"/>
                  </a:cubicBezTo>
                  <a:cubicBezTo>
                    <a:pt x="70034" y="139903"/>
                    <a:pt x="71611" y="139560"/>
                    <a:pt x="73188" y="139149"/>
                  </a:cubicBezTo>
                  <a:cubicBezTo>
                    <a:pt x="79703" y="137434"/>
                    <a:pt x="85670" y="134691"/>
                    <a:pt x="91019" y="131125"/>
                  </a:cubicBezTo>
                  <a:cubicBezTo>
                    <a:pt x="94517" y="128862"/>
                    <a:pt x="97740" y="126119"/>
                    <a:pt x="100757" y="122964"/>
                  </a:cubicBezTo>
                  <a:cubicBezTo>
                    <a:pt x="102198" y="121455"/>
                    <a:pt x="103569" y="119809"/>
                    <a:pt x="104872" y="118163"/>
                  </a:cubicBezTo>
                  <a:cubicBezTo>
                    <a:pt x="105421" y="117409"/>
                    <a:pt x="105970" y="116655"/>
                    <a:pt x="106518" y="115969"/>
                  </a:cubicBezTo>
                  <a:cubicBezTo>
                    <a:pt x="115433" y="104104"/>
                    <a:pt x="119686" y="100058"/>
                    <a:pt x="133333" y="88331"/>
                  </a:cubicBezTo>
                  <a:cubicBezTo>
                    <a:pt x="133333" y="83668"/>
                    <a:pt x="133744" y="79004"/>
                    <a:pt x="134910" y="74409"/>
                  </a:cubicBezTo>
                  <a:cubicBezTo>
                    <a:pt x="138819" y="58430"/>
                    <a:pt x="135802" y="41491"/>
                    <a:pt x="126612" y="27843"/>
                  </a:cubicBezTo>
                  <a:cubicBezTo>
                    <a:pt x="117422" y="14196"/>
                    <a:pt x="102883" y="5075"/>
                    <a:pt x="86561" y="2675"/>
                  </a:cubicBezTo>
                  <a:cubicBezTo>
                    <a:pt x="76480" y="1234"/>
                    <a:pt x="66536" y="343"/>
                    <a:pt x="56729" y="0"/>
                  </a:cubicBezTo>
                  <a:cubicBezTo>
                    <a:pt x="41779" y="12824"/>
                    <a:pt x="31697" y="21946"/>
                    <a:pt x="18393" y="38748"/>
                  </a:cubicBezTo>
                  <a:close/>
                </a:path>
              </a:pathLst>
            </a:custGeom>
            <a:solidFill>
              <a:srgbClr val="383838"/>
            </a:solidFill>
            <a:ln w="6858" cap="flat">
              <a:noFill/>
              <a:prstDash val="solid"/>
              <a:miter/>
            </a:ln>
          </p:spPr>
          <p:txBody>
            <a:bodyPr rtlCol="0" anchor="ctr"/>
            <a:lstStyle/>
            <a:p>
              <a:endParaRPr lang="en-ES"/>
            </a:p>
          </p:txBody>
        </p:sp>
        <p:sp>
          <p:nvSpPr>
            <p:cNvPr id="193" name="Freeform 192">
              <a:extLst>
                <a:ext uri="{FF2B5EF4-FFF2-40B4-BE49-F238E27FC236}">
                  <a16:creationId xmlns:a16="http://schemas.microsoft.com/office/drawing/2014/main" id="{2505C864-7C7A-6883-830C-B347AA1251C8}"/>
                </a:ext>
              </a:extLst>
            </p:cNvPr>
            <p:cNvSpPr/>
            <p:nvPr/>
          </p:nvSpPr>
          <p:spPr>
            <a:xfrm>
              <a:off x="5129570" y="2049856"/>
              <a:ext cx="80812" cy="117614"/>
            </a:xfrm>
            <a:custGeom>
              <a:avLst/>
              <a:gdLst>
                <a:gd name="connsiteX0" fmla="*/ 80650 w 80812"/>
                <a:gd name="connsiteY0" fmla="*/ 63711 h 117614"/>
                <a:gd name="connsiteX1" fmla="*/ 61928 w 80812"/>
                <a:gd name="connsiteY1" fmla="*/ 16391 h 117614"/>
                <a:gd name="connsiteX2" fmla="*/ 53561 w 80812"/>
                <a:gd name="connsiteY2" fmla="*/ 17077 h 117614"/>
                <a:gd name="connsiteX3" fmla="*/ 24552 w 80812"/>
                <a:gd name="connsiteY3" fmla="*/ 9327 h 117614"/>
                <a:gd name="connsiteX4" fmla="*/ 9670 w 80812"/>
                <a:gd name="connsiteY4" fmla="*/ 206 h 117614"/>
                <a:gd name="connsiteX5" fmla="*/ 0 w 80812"/>
                <a:gd name="connsiteY5" fmla="*/ 0 h 117614"/>
                <a:gd name="connsiteX6" fmla="*/ 26266 w 80812"/>
                <a:gd name="connsiteY6" fmla="*/ 117615 h 117614"/>
                <a:gd name="connsiteX7" fmla="*/ 80582 w 80812"/>
                <a:gd name="connsiteY7" fmla="*/ 63711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2" h="117614">
                  <a:moveTo>
                    <a:pt x="80650" y="63711"/>
                  </a:moveTo>
                  <a:cubicBezTo>
                    <a:pt x="82022" y="45194"/>
                    <a:pt x="74615" y="28118"/>
                    <a:pt x="61928" y="16391"/>
                  </a:cubicBezTo>
                  <a:cubicBezTo>
                    <a:pt x="59185" y="16802"/>
                    <a:pt x="56373" y="17077"/>
                    <a:pt x="53561" y="17077"/>
                  </a:cubicBezTo>
                  <a:cubicBezTo>
                    <a:pt x="43686" y="17077"/>
                    <a:pt x="33673" y="14539"/>
                    <a:pt x="24552" y="9327"/>
                  </a:cubicBezTo>
                  <a:cubicBezTo>
                    <a:pt x="19477" y="6378"/>
                    <a:pt x="14539" y="3361"/>
                    <a:pt x="9670" y="206"/>
                  </a:cubicBezTo>
                  <a:cubicBezTo>
                    <a:pt x="6790" y="137"/>
                    <a:pt x="3566" y="69"/>
                    <a:pt x="0" y="0"/>
                  </a:cubicBezTo>
                  <a:cubicBezTo>
                    <a:pt x="6447" y="45057"/>
                    <a:pt x="15499" y="85382"/>
                    <a:pt x="26266" y="117615"/>
                  </a:cubicBezTo>
                  <a:cubicBezTo>
                    <a:pt x="54796" y="115694"/>
                    <a:pt x="78387" y="93063"/>
                    <a:pt x="80582" y="63711"/>
                  </a:cubicBezTo>
                  <a:close/>
                </a:path>
              </a:pathLst>
            </a:custGeom>
            <a:solidFill>
              <a:srgbClr val="383838"/>
            </a:solidFill>
            <a:ln w="6858" cap="flat">
              <a:noFill/>
              <a:prstDash val="solid"/>
              <a:miter/>
            </a:ln>
          </p:spPr>
          <p:txBody>
            <a:bodyPr rtlCol="0" anchor="ctr"/>
            <a:lstStyle/>
            <a:p>
              <a:endParaRPr lang="en-ES"/>
            </a:p>
          </p:txBody>
        </p:sp>
        <p:sp>
          <p:nvSpPr>
            <p:cNvPr id="194" name="Freeform 193">
              <a:extLst>
                <a:ext uri="{FF2B5EF4-FFF2-40B4-BE49-F238E27FC236}">
                  <a16:creationId xmlns:a16="http://schemas.microsoft.com/office/drawing/2014/main" id="{9509F9DE-DF02-D285-F812-7103BE7E126A}"/>
                </a:ext>
              </a:extLst>
            </p:cNvPr>
            <p:cNvSpPr/>
            <p:nvPr/>
          </p:nvSpPr>
          <p:spPr>
            <a:xfrm>
              <a:off x="5818346" y="2401407"/>
              <a:ext cx="101951" cy="93532"/>
            </a:xfrm>
            <a:custGeom>
              <a:avLst/>
              <a:gdLst>
                <a:gd name="connsiteX0" fmla="*/ 38926 w 101951"/>
                <a:gd name="connsiteY0" fmla="*/ 3488 h 93532"/>
                <a:gd name="connsiteX1" fmla="*/ 3402 w 101951"/>
                <a:gd name="connsiteY1" fmla="*/ 78102 h 93532"/>
                <a:gd name="connsiteX2" fmla="*/ 8888 w 101951"/>
                <a:gd name="connsiteY2" fmla="*/ 93533 h 93532"/>
                <a:gd name="connsiteX3" fmla="*/ 101951 w 101951"/>
                <a:gd name="connsiteY3" fmla="*/ 19398 h 93532"/>
                <a:gd name="connsiteX4" fmla="*/ 38926 w 101951"/>
                <a:gd name="connsiteY4" fmla="*/ 3419 h 93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1" h="93532">
                  <a:moveTo>
                    <a:pt x="38926" y="3488"/>
                  </a:moveTo>
                  <a:cubicBezTo>
                    <a:pt x="8477" y="14323"/>
                    <a:pt x="-7434" y="47721"/>
                    <a:pt x="3402" y="78102"/>
                  </a:cubicBezTo>
                  <a:lnTo>
                    <a:pt x="8888" y="93533"/>
                  </a:lnTo>
                  <a:cubicBezTo>
                    <a:pt x="42012" y="74056"/>
                    <a:pt x="73147" y="49230"/>
                    <a:pt x="101951" y="19398"/>
                  </a:cubicBezTo>
                  <a:cubicBezTo>
                    <a:pt x="86589" y="2322"/>
                    <a:pt x="61900" y="-4811"/>
                    <a:pt x="38926" y="3419"/>
                  </a:cubicBezTo>
                  <a:close/>
                </a:path>
              </a:pathLst>
            </a:custGeom>
            <a:solidFill>
              <a:srgbClr val="383838"/>
            </a:solidFill>
            <a:ln w="6858" cap="flat">
              <a:noFill/>
              <a:prstDash val="solid"/>
              <a:miter/>
            </a:ln>
          </p:spPr>
          <p:txBody>
            <a:bodyPr rtlCol="0" anchor="ctr"/>
            <a:lstStyle/>
            <a:p>
              <a:endParaRPr lang="en-ES"/>
            </a:p>
          </p:txBody>
        </p:sp>
        <p:sp>
          <p:nvSpPr>
            <p:cNvPr id="195" name="Freeform 194">
              <a:extLst>
                <a:ext uri="{FF2B5EF4-FFF2-40B4-BE49-F238E27FC236}">
                  <a16:creationId xmlns:a16="http://schemas.microsoft.com/office/drawing/2014/main" id="{4F63E036-F1CD-DB6D-DB19-C3F5716C3405}"/>
                </a:ext>
              </a:extLst>
            </p:cNvPr>
            <p:cNvSpPr/>
            <p:nvPr/>
          </p:nvSpPr>
          <p:spPr>
            <a:xfrm>
              <a:off x="5139309" y="2050130"/>
              <a:ext cx="52257" cy="16870"/>
            </a:xfrm>
            <a:custGeom>
              <a:avLst/>
              <a:gdLst>
                <a:gd name="connsiteX0" fmla="*/ 0 w 52257"/>
                <a:gd name="connsiteY0" fmla="*/ 0 h 16870"/>
                <a:gd name="connsiteX1" fmla="*/ 14882 w 52257"/>
                <a:gd name="connsiteY1" fmla="*/ 9121 h 16870"/>
                <a:gd name="connsiteX2" fmla="*/ 43891 w 52257"/>
                <a:gd name="connsiteY2" fmla="*/ 16871 h 16870"/>
                <a:gd name="connsiteX3" fmla="*/ 52258 w 52257"/>
                <a:gd name="connsiteY3" fmla="*/ 16185 h 16870"/>
                <a:gd name="connsiteX4" fmla="*/ 17008 w 52257"/>
                <a:gd name="connsiteY4" fmla="*/ 823 h 16870"/>
                <a:gd name="connsiteX5" fmla="*/ 69 w 52257"/>
                <a:gd name="connsiteY5" fmla="*/ 0 h 1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57" h="16870">
                  <a:moveTo>
                    <a:pt x="0" y="0"/>
                  </a:moveTo>
                  <a:cubicBezTo>
                    <a:pt x="4801" y="3155"/>
                    <a:pt x="9807" y="6172"/>
                    <a:pt x="14882" y="9121"/>
                  </a:cubicBezTo>
                  <a:cubicBezTo>
                    <a:pt x="24003" y="14333"/>
                    <a:pt x="34016" y="16871"/>
                    <a:pt x="43891" y="16871"/>
                  </a:cubicBezTo>
                  <a:cubicBezTo>
                    <a:pt x="46703" y="16871"/>
                    <a:pt x="49446" y="16596"/>
                    <a:pt x="52258" y="16185"/>
                  </a:cubicBezTo>
                  <a:cubicBezTo>
                    <a:pt x="42931" y="7544"/>
                    <a:pt x="30655" y="1852"/>
                    <a:pt x="17008" y="823"/>
                  </a:cubicBezTo>
                  <a:cubicBezTo>
                    <a:pt x="15088" y="686"/>
                    <a:pt x="9190" y="343"/>
                    <a:pt x="69" y="0"/>
                  </a:cubicBezTo>
                  <a:close/>
                </a:path>
              </a:pathLst>
            </a:custGeom>
            <a:solidFill>
              <a:srgbClr val="383838"/>
            </a:solidFill>
            <a:ln w="6858" cap="flat">
              <a:noFill/>
              <a:prstDash val="solid"/>
              <a:miter/>
            </a:ln>
          </p:spPr>
          <p:txBody>
            <a:bodyPr rtlCol="0" anchor="ctr"/>
            <a:lstStyle/>
            <a:p>
              <a:endParaRPr lang="en-ES"/>
            </a:p>
          </p:txBody>
        </p:sp>
        <p:sp>
          <p:nvSpPr>
            <p:cNvPr id="196" name="Freeform 195">
              <a:extLst>
                <a:ext uri="{FF2B5EF4-FFF2-40B4-BE49-F238E27FC236}">
                  <a16:creationId xmlns:a16="http://schemas.microsoft.com/office/drawing/2014/main" id="{87DAA725-53D5-CB4F-C4BD-4DDF24D4C238}"/>
                </a:ext>
              </a:extLst>
            </p:cNvPr>
            <p:cNvSpPr/>
            <p:nvPr/>
          </p:nvSpPr>
          <p:spPr>
            <a:xfrm>
              <a:off x="5206440" y="2275758"/>
              <a:ext cx="467655" cy="698693"/>
            </a:xfrm>
            <a:custGeom>
              <a:avLst/>
              <a:gdLst>
                <a:gd name="connsiteX0" fmla="*/ 489 w 467655"/>
                <a:gd name="connsiteY0" fmla="*/ 12207 h 698693"/>
                <a:gd name="connsiteX1" fmla="*/ 79904 w 467655"/>
                <a:gd name="connsiteY1" fmla="*/ 647532 h 698693"/>
                <a:gd name="connsiteX2" fmla="*/ 123795 w 467655"/>
                <a:gd name="connsiteY2" fmla="*/ 696979 h 698693"/>
                <a:gd name="connsiteX3" fmla="*/ 137855 w 467655"/>
                <a:gd name="connsiteY3" fmla="*/ 698693 h 698693"/>
                <a:gd name="connsiteX4" fmla="*/ 185723 w 467655"/>
                <a:gd name="connsiteY4" fmla="*/ 673799 h 698693"/>
                <a:gd name="connsiteX5" fmla="*/ 463678 w 467655"/>
                <a:gd name="connsiteY5" fmla="*/ 276720 h 698693"/>
                <a:gd name="connsiteX6" fmla="*/ 467656 w 467655"/>
                <a:gd name="connsiteY6" fmla="*/ 270068 h 698693"/>
                <a:gd name="connsiteX7" fmla="*/ 427399 w 467655"/>
                <a:gd name="connsiteY7" fmla="*/ 272331 h 698693"/>
                <a:gd name="connsiteX8" fmla="*/ 371575 w 467655"/>
                <a:gd name="connsiteY8" fmla="*/ 268422 h 698693"/>
                <a:gd name="connsiteX9" fmla="*/ 332073 w 467655"/>
                <a:gd name="connsiteY9" fmla="*/ 260947 h 698693"/>
                <a:gd name="connsiteX10" fmla="*/ 177014 w 467655"/>
                <a:gd name="connsiteY10" fmla="*/ 482460 h 698693"/>
                <a:gd name="connsiteX11" fmla="*/ 136963 w 467655"/>
                <a:gd name="connsiteY11" fmla="*/ 161917 h 698693"/>
                <a:gd name="connsiteX12" fmla="*/ 214 w 467655"/>
                <a:gd name="connsiteY12" fmla="*/ 0 h 698693"/>
                <a:gd name="connsiteX13" fmla="*/ 420 w 467655"/>
                <a:gd name="connsiteY13" fmla="*/ 12345 h 6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655" h="698693">
                  <a:moveTo>
                    <a:pt x="489" y="12207"/>
                  </a:moveTo>
                  <a:lnTo>
                    <a:pt x="79904" y="647532"/>
                  </a:lnTo>
                  <a:cubicBezTo>
                    <a:pt x="82922" y="671535"/>
                    <a:pt x="100341" y="691218"/>
                    <a:pt x="123795" y="696979"/>
                  </a:cubicBezTo>
                  <a:cubicBezTo>
                    <a:pt x="128459" y="698145"/>
                    <a:pt x="133191" y="698693"/>
                    <a:pt x="137855" y="698693"/>
                  </a:cubicBezTo>
                  <a:cubicBezTo>
                    <a:pt x="156645" y="698693"/>
                    <a:pt x="174613" y="689640"/>
                    <a:pt x="185723" y="673799"/>
                  </a:cubicBezTo>
                  <a:lnTo>
                    <a:pt x="463678" y="276720"/>
                  </a:lnTo>
                  <a:cubicBezTo>
                    <a:pt x="465187" y="274594"/>
                    <a:pt x="466490" y="272331"/>
                    <a:pt x="467656" y="270068"/>
                  </a:cubicBezTo>
                  <a:cubicBezTo>
                    <a:pt x="454351" y="271440"/>
                    <a:pt x="440909" y="272331"/>
                    <a:pt x="427399" y="272331"/>
                  </a:cubicBezTo>
                  <a:cubicBezTo>
                    <a:pt x="409020" y="272331"/>
                    <a:pt x="390366" y="271028"/>
                    <a:pt x="371575" y="268422"/>
                  </a:cubicBezTo>
                  <a:cubicBezTo>
                    <a:pt x="358271" y="266570"/>
                    <a:pt x="345172" y="264033"/>
                    <a:pt x="332073" y="260947"/>
                  </a:cubicBezTo>
                  <a:lnTo>
                    <a:pt x="177014" y="482460"/>
                  </a:lnTo>
                  <a:lnTo>
                    <a:pt x="136963" y="161917"/>
                  </a:lnTo>
                  <a:cubicBezTo>
                    <a:pt x="84156" y="118506"/>
                    <a:pt x="37590" y="63711"/>
                    <a:pt x="214" y="0"/>
                  </a:cubicBezTo>
                  <a:cubicBezTo>
                    <a:pt x="-129" y="4046"/>
                    <a:pt x="-60" y="8161"/>
                    <a:pt x="420" y="12345"/>
                  </a:cubicBezTo>
                  <a:close/>
                </a:path>
              </a:pathLst>
            </a:custGeom>
            <a:solidFill>
              <a:srgbClr val="383838"/>
            </a:solidFill>
            <a:ln w="6858" cap="flat">
              <a:noFill/>
              <a:prstDash val="solid"/>
              <a:miter/>
            </a:ln>
          </p:spPr>
          <p:txBody>
            <a:bodyPr rtlCol="0" anchor="ctr"/>
            <a:lstStyle/>
            <a:p>
              <a:endParaRPr lang="en-ES"/>
            </a:p>
          </p:txBody>
        </p:sp>
        <p:sp>
          <p:nvSpPr>
            <p:cNvPr id="197" name="Freeform 196">
              <a:extLst>
                <a:ext uri="{FF2B5EF4-FFF2-40B4-BE49-F238E27FC236}">
                  <a16:creationId xmlns:a16="http://schemas.microsoft.com/office/drawing/2014/main" id="{52EEEE8F-C2E9-F112-063B-A0316B818D52}"/>
                </a:ext>
              </a:extLst>
            </p:cNvPr>
            <p:cNvSpPr/>
            <p:nvPr/>
          </p:nvSpPr>
          <p:spPr>
            <a:xfrm>
              <a:off x="5206654" y="2222225"/>
              <a:ext cx="136748" cy="215313"/>
            </a:xfrm>
            <a:custGeom>
              <a:avLst/>
              <a:gdLst>
                <a:gd name="connsiteX0" fmla="*/ 136749 w 136748"/>
                <a:gd name="connsiteY0" fmla="*/ 215313 h 215313"/>
                <a:gd name="connsiteX1" fmla="*/ 116243 w 136748"/>
                <a:gd name="connsiteY1" fmla="*/ 51201 h 215313"/>
                <a:gd name="connsiteX2" fmla="*/ 50955 w 136748"/>
                <a:gd name="connsiteY2" fmla="*/ 452 h 215313"/>
                <a:gd name="connsiteX3" fmla="*/ 0 w 136748"/>
                <a:gd name="connsiteY3" fmla="*/ 53396 h 215313"/>
                <a:gd name="connsiteX4" fmla="*/ 136749 w 136748"/>
                <a:gd name="connsiteY4" fmla="*/ 215313 h 21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48" h="215313">
                  <a:moveTo>
                    <a:pt x="136749" y="215313"/>
                  </a:moveTo>
                  <a:lnTo>
                    <a:pt x="116243" y="51201"/>
                  </a:lnTo>
                  <a:cubicBezTo>
                    <a:pt x="112265" y="19174"/>
                    <a:pt x="83050" y="-3525"/>
                    <a:pt x="50955" y="452"/>
                  </a:cubicBezTo>
                  <a:cubicBezTo>
                    <a:pt x="23111" y="3950"/>
                    <a:pt x="2263" y="26513"/>
                    <a:pt x="0" y="53396"/>
                  </a:cubicBezTo>
                  <a:cubicBezTo>
                    <a:pt x="37376" y="117107"/>
                    <a:pt x="83942" y="171902"/>
                    <a:pt x="136749" y="215313"/>
                  </a:cubicBezTo>
                  <a:close/>
                </a:path>
              </a:pathLst>
            </a:custGeom>
            <a:solidFill>
              <a:srgbClr val="383838"/>
            </a:solidFill>
            <a:ln w="6858" cap="flat">
              <a:noFill/>
              <a:prstDash val="solid"/>
              <a:miter/>
            </a:ln>
          </p:spPr>
          <p:txBody>
            <a:bodyPr rtlCol="0" anchor="ctr"/>
            <a:lstStyle/>
            <a:p>
              <a:endParaRPr lang="en-ES"/>
            </a:p>
          </p:txBody>
        </p:sp>
        <p:sp>
          <p:nvSpPr>
            <p:cNvPr id="198" name="Freeform 197">
              <a:extLst>
                <a:ext uri="{FF2B5EF4-FFF2-40B4-BE49-F238E27FC236}">
                  <a16:creationId xmlns:a16="http://schemas.microsoft.com/office/drawing/2014/main" id="{1B210D23-3453-F36B-8B4B-60250DCBBD14}"/>
                </a:ext>
              </a:extLst>
            </p:cNvPr>
            <p:cNvSpPr/>
            <p:nvPr/>
          </p:nvSpPr>
          <p:spPr>
            <a:xfrm>
              <a:off x="5538444" y="2460404"/>
              <a:ext cx="142209" cy="87617"/>
            </a:xfrm>
            <a:custGeom>
              <a:avLst/>
              <a:gdLst>
                <a:gd name="connsiteX0" fmla="*/ 95395 w 142209"/>
                <a:gd name="connsiteY0" fmla="*/ 87617 h 87617"/>
                <a:gd name="connsiteX1" fmla="*/ 135651 w 142209"/>
                <a:gd name="connsiteY1" fmla="*/ 85354 h 87617"/>
                <a:gd name="connsiteX2" fmla="*/ 117272 w 142209"/>
                <a:gd name="connsiteY2" fmla="*/ 10602 h 87617"/>
                <a:gd name="connsiteX3" fmla="*/ 35867 w 142209"/>
                <a:gd name="connsiteY3" fmla="*/ 24935 h 87617"/>
                <a:gd name="connsiteX4" fmla="*/ 0 w 142209"/>
                <a:gd name="connsiteY4" fmla="*/ 76164 h 87617"/>
                <a:gd name="connsiteX5" fmla="*/ 39502 w 142209"/>
                <a:gd name="connsiteY5" fmla="*/ 83640 h 87617"/>
                <a:gd name="connsiteX6" fmla="*/ 95326 w 142209"/>
                <a:gd name="connsiteY6" fmla="*/ 87549 h 8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09" h="87617">
                  <a:moveTo>
                    <a:pt x="95395" y="87617"/>
                  </a:moveTo>
                  <a:cubicBezTo>
                    <a:pt x="108974" y="87617"/>
                    <a:pt x="122415" y="86794"/>
                    <a:pt x="135651" y="85354"/>
                  </a:cubicBezTo>
                  <a:cubicBezTo>
                    <a:pt x="148956" y="59705"/>
                    <a:pt x="141618" y="27610"/>
                    <a:pt x="117272" y="10602"/>
                  </a:cubicBezTo>
                  <a:cubicBezTo>
                    <a:pt x="90800" y="-7983"/>
                    <a:pt x="54384" y="-1468"/>
                    <a:pt x="35867" y="24935"/>
                  </a:cubicBezTo>
                  <a:lnTo>
                    <a:pt x="0" y="76164"/>
                  </a:lnTo>
                  <a:cubicBezTo>
                    <a:pt x="13030" y="79251"/>
                    <a:pt x="26197" y="81788"/>
                    <a:pt x="39502" y="83640"/>
                  </a:cubicBezTo>
                  <a:cubicBezTo>
                    <a:pt x="58293" y="86246"/>
                    <a:pt x="76947" y="87549"/>
                    <a:pt x="95326" y="87549"/>
                  </a:cubicBezTo>
                  <a:close/>
                </a:path>
              </a:pathLst>
            </a:custGeom>
            <a:solidFill>
              <a:srgbClr val="383838"/>
            </a:solidFill>
            <a:ln w="6858" cap="flat">
              <a:noFill/>
              <a:prstDash val="solid"/>
              <a:miter/>
            </a:ln>
          </p:spPr>
          <p:txBody>
            <a:bodyPr rtlCol="0" anchor="ctr"/>
            <a:lstStyle/>
            <a:p>
              <a:endParaRPr lang="en-ES"/>
            </a:p>
          </p:txBody>
        </p:sp>
        <p:sp>
          <p:nvSpPr>
            <p:cNvPr id="199" name="Freeform 198">
              <a:extLst>
                <a:ext uri="{FF2B5EF4-FFF2-40B4-BE49-F238E27FC236}">
                  <a16:creationId xmlns:a16="http://schemas.microsoft.com/office/drawing/2014/main" id="{D3B9D50D-5028-5E91-1A62-F105A0CFB6C9}"/>
                </a:ext>
              </a:extLst>
            </p:cNvPr>
            <p:cNvSpPr/>
            <p:nvPr/>
          </p:nvSpPr>
          <p:spPr>
            <a:xfrm>
              <a:off x="4769647" y="5308572"/>
              <a:ext cx="426034" cy="167472"/>
            </a:xfrm>
            <a:custGeom>
              <a:avLst/>
              <a:gdLst>
                <a:gd name="connsiteX0" fmla="*/ 302591 w 426034"/>
                <a:gd name="connsiteY0" fmla="*/ 0 h 167472"/>
                <a:gd name="connsiteX1" fmla="*/ 36774 w 426034"/>
                <a:gd name="connsiteY1" fmla="*/ 54727 h 167472"/>
                <a:gd name="connsiteX2" fmla="*/ 4199 w 426034"/>
                <a:gd name="connsiteY2" fmla="*/ 130713 h 167472"/>
                <a:gd name="connsiteX3" fmla="*/ 58514 w 426034"/>
                <a:gd name="connsiteY3" fmla="*/ 167472 h 167472"/>
                <a:gd name="connsiteX4" fmla="*/ 80186 w 426034"/>
                <a:gd name="connsiteY4" fmla="*/ 163289 h 167472"/>
                <a:gd name="connsiteX5" fmla="*/ 401620 w 426034"/>
                <a:gd name="connsiteY5" fmla="*/ 126050 h 167472"/>
                <a:gd name="connsiteX6" fmla="*/ 426035 w 426034"/>
                <a:gd name="connsiteY6" fmla="*/ 126804 h 167472"/>
                <a:gd name="connsiteX7" fmla="*/ 302591 w 426034"/>
                <a:gd name="connsiteY7" fmla="*/ 69 h 16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034" h="167472">
                  <a:moveTo>
                    <a:pt x="302591" y="0"/>
                  </a:moveTo>
                  <a:cubicBezTo>
                    <a:pt x="166802" y="3498"/>
                    <a:pt x="43495" y="51984"/>
                    <a:pt x="36774" y="54727"/>
                  </a:cubicBezTo>
                  <a:cubicBezTo>
                    <a:pt x="6805" y="66728"/>
                    <a:pt x="-7803" y="100744"/>
                    <a:pt x="4199" y="130713"/>
                  </a:cubicBezTo>
                  <a:cubicBezTo>
                    <a:pt x="13320" y="153619"/>
                    <a:pt x="35266" y="167472"/>
                    <a:pt x="58514" y="167472"/>
                  </a:cubicBezTo>
                  <a:cubicBezTo>
                    <a:pt x="65715" y="167472"/>
                    <a:pt x="73122" y="166169"/>
                    <a:pt x="80186" y="163289"/>
                  </a:cubicBezTo>
                  <a:cubicBezTo>
                    <a:pt x="130523" y="143195"/>
                    <a:pt x="286337" y="97246"/>
                    <a:pt x="401620" y="126050"/>
                  </a:cubicBezTo>
                  <a:cubicBezTo>
                    <a:pt x="409918" y="128107"/>
                    <a:pt x="418148" y="128245"/>
                    <a:pt x="426035" y="126804"/>
                  </a:cubicBezTo>
                  <a:cubicBezTo>
                    <a:pt x="367193" y="109659"/>
                    <a:pt x="309929" y="77221"/>
                    <a:pt x="302591" y="69"/>
                  </a:cubicBezTo>
                  <a:close/>
                </a:path>
              </a:pathLst>
            </a:custGeom>
            <a:solidFill>
              <a:srgbClr val="383838"/>
            </a:solidFill>
            <a:ln w="6858" cap="flat">
              <a:noFill/>
              <a:prstDash val="solid"/>
              <a:miter/>
            </a:ln>
          </p:spPr>
          <p:txBody>
            <a:bodyPr rtlCol="0" anchor="ctr"/>
            <a:lstStyle/>
            <a:p>
              <a:endParaRPr lang="en-ES"/>
            </a:p>
          </p:txBody>
        </p:sp>
        <p:sp>
          <p:nvSpPr>
            <p:cNvPr id="200" name="Freeform 199">
              <a:extLst>
                <a:ext uri="{FF2B5EF4-FFF2-40B4-BE49-F238E27FC236}">
                  <a16:creationId xmlns:a16="http://schemas.microsoft.com/office/drawing/2014/main" id="{5E689B1F-8491-461F-A487-7C999A1DFE3D}"/>
                </a:ext>
              </a:extLst>
            </p:cNvPr>
            <p:cNvSpPr/>
            <p:nvPr/>
          </p:nvSpPr>
          <p:spPr>
            <a:xfrm>
              <a:off x="5072237" y="5308368"/>
              <a:ext cx="171698" cy="126939"/>
            </a:xfrm>
            <a:custGeom>
              <a:avLst/>
              <a:gdLst>
                <a:gd name="connsiteX0" fmla="*/ 169941 w 171698"/>
                <a:gd name="connsiteY0" fmla="*/ 83597 h 126939"/>
                <a:gd name="connsiteX1" fmla="*/ 127422 w 171698"/>
                <a:gd name="connsiteY1" fmla="*/ 12754 h 126939"/>
                <a:gd name="connsiteX2" fmla="*/ 0 w 171698"/>
                <a:gd name="connsiteY2" fmla="*/ 204 h 126939"/>
                <a:gd name="connsiteX3" fmla="*/ 123444 w 171698"/>
                <a:gd name="connsiteY3" fmla="*/ 126939 h 126939"/>
                <a:gd name="connsiteX4" fmla="*/ 169941 w 171698"/>
                <a:gd name="connsiteY4" fmla="*/ 83597 h 1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98" h="126939">
                  <a:moveTo>
                    <a:pt x="169941" y="83597"/>
                  </a:moveTo>
                  <a:cubicBezTo>
                    <a:pt x="177759" y="52256"/>
                    <a:pt x="158763" y="20572"/>
                    <a:pt x="127422" y="12754"/>
                  </a:cubicBezTo>
                  <a:cubicBezTo>
                    <a:pt x="85794" y="2329"/>
                    <a:pt x="42314" y="-894"/>
                    <a:pt x="0" y="204"/>
                  </a:cubicBezTo>
                  <a:cubicBezTo>
                    <a:pt x="7407" y="77356"/>
                    <a:pt x="64602" y="109794"/>
                    <a:pt x="123444" y="126939"/>
                  </a:cubicBezTo>
                  <a:cubicBezTo>
                    <a:pt x="145458" y="122961"/>
                    <a:pt x="164112" y="106640"/>
                    <a:pt x="169941" y="83597"/>
                  </a:cubicBezTo>
                  <a:close/>
                </a:path>
              </a:pathLst>
            </a:custGeom>
            <a:solidFill>
              <a:srgbClr val="383838"/>
            </a:solidFill>
            <a:ln w="6858" cap="flat">
              <a:noFill/>
              <a:prstDash val="solid"/>
              <a:miter/>
            </a:ln>
          </p:spPr>
          <p:txBody>
            <a:bodyPr rtlCol="0" anchor="ctr"/>
            <a:lstStyle/>
            <a:p>
              <a:endParaRPr lang="en-ES"/>
            </a:p>
          </p:txBody>
        </p:sp>
        <p:sp>
          <p:nvSpPr>
            <p:cNvPr id="201" name="Freeform 200">
              <a:extLst>
                <a:ext uri="{FF2B5EF4-FFF2-40B4-BE49-F238E27FC236}">
                  <a16:creationId xmlns:a16="http://schemas.microsoft.com/office/drawing/2014/main" id="{92644E74-EF8A-62BB-6219-02A839ACE5B6}"/>
                </a:ext>
              </a:extLst>
            </p:cNvPr>
            <p:cNvSpPr/>
            <p:nvPr/>
          </p:nvSpPr>
          <p:spPr>
            <a:xfrm>
              <a:off x="5524128" y="5279905"/>
              <a:ext cx="130216" cy="156362"/>
            </a:xfrm>
            <a:custGeom>
              <a:avLst/>
              <a:gdLst>
                <a:gd name="connsiteX0" fmla="*/ 17128 w 130216"/>
                <a:gd name="connsiteY0" fmla="*/ 56579 h 156362"/>
                <a:gd name="connsiteX1" fmla="*/ 17128 w 130216"/>
                <a:gd name="connsiteY1" fmla="*/ 139217 h 156362"/>
                <a:gd name="connsiteX2" fmla="*/ 58482 w 130216"/>
                <a:gd name="connsiteY2" fmla="*/ 156362 h 156362"/>
                <a:gd name="connsiteX3" fmla="*/ 99835 w 130216"/>
                <a:gd name="connsiteY3" fmla="*/ 139217 h 156362"/>
                <a:gd name="connsiteX4" fmla="*/ 130216 w 130216"/>
                <a:gd name="connsiteY4" fmla="*/ 108836 h 156362"/>
                <a:gd name="connsiteX5" fmla="*/ 92909 w 130216"/>
                <a:gd name="connsiteY5" fmla="*/ 11384 h 156362"/>
                <a:gd name="connsiteX6" fmla="*/ 92909 w 130216"/>
                <a:gd name="connsiteY6" fmla="*/ 0 h 156362"/>
                <a:gd name="connsiteX7" fmla="*/ 56836 w 130216"/>
                <a:gd name="connsiteY7" fmla="*/ 16870 h 156362"/>
                <a:gd name="connsiteX8" fmla="*/ 17128 w 130216"/>
                <a:gd name="connsiteY8" fmla="*/ 56579 h 1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16" h="156362">
                  <a:moveTo>
                    <a:pt x="17128" y="56579"/>
                  </a:moveTo>
                  <a:cubicBezTo>
                    <a:pt x="-5709" y="79347"/>
                    <a:pt x="-5709" y="116380"/>
                    <a:pt x="17128" y="139217"/>
                  </a:cubicBezTo>
                  <a:cubicBezTo>
                    <a:pt x="28512" y="150670"/>
                    <a:pt x="43531" y="156362"/>
                    <a:pt x="58482" y="156362"/>
                  </a:cubicBezTo>
                  <a:cubicBezTo>
                    <a:pt x="73432" y="156362"/>
                    <a:pt x="88383" y="150670"/>
                    <a:pt x="99835" y="139217"/>
                  </a:cubicBezTo>
                  <a:lnTo>
                    <a:pt x="130216" y="108836"/>
                  </a:lnTo>
                  <a:cubicBezTo>
                    <a:pt x="107722" y="86411"/>
                    <a:pt x="92909" y="55412"/>
                    <a:pt x="92909" y="11384"/>
                  </a:cubicBezTo>
                  <a:lnTo>
                    <a:pt x="92909" y="0"/>
                  </a:lnTo>
                  <a:cubicBezTo>
                    <a:pt x="79741" y="1166"/>
                    <a:pt x="66917" y="6789"/>
                    <a:pt x="56836" y="16870"/>
                  </a:cubicBezTo>
                  <a:lnTo>
                    <a:pt x="17128" y="56579"/>
                  </a:lnTo>
                  <a:close/>
                </a:path>
              </a:pathLst>
            </a:custGeom>
            <a:solidFill>
              <a:srgbClr val="383838"/>
            </a:solidFill>
            <a:ln w="6858" cap="flat">
              <a:noFill/>
              <a:prstDash val="solid"/>
              <a:miter/>
            </a:ln>
          </p:spPr>
          <p:txBody>
            <a:bodyPr rtlCol="0" anchor="ctr"/>
            <a:lstStyle/>
            <a:p>
              <a:endParaRPr lang="en-ES"/>
            </a:p>
          </p:txBody>
        </p:sp>
        <p:sp>
          <p:nvSpPr>
            <p:cNvPr id="202" name="Freeform 201">
              <a:extLst>
                <a:ext uri="{FF2B5EF4-FFF2-40B4-BE49-F238E27FC236}">
                  <a16:creationId xmlns:a16="http://schemas.microsoft.com/office/drawing/2014/main" id="{2585B92E-BEDC-FCF3-C11A-D71C85A5DB37}"/>
                </a:ext>
              </a:extLst>
            </p:cNvPr>
            <p:cNvSpPr/>
            <p:nvPr/>
          </p:nvSpPr>
          <p:spPr>
            <a:xfrm>
              <a:off x="5616968" y="5279734"/>
              <a:ext cx="63762" cy="109075"/>
            </a:xfrm>
            <a:custGeom>
              <a:avLst/>
              <a:gdLst>
                <a:gd name="connsiteX0" fmla="*/ 37308 w 63762"/>
                <a:gd name="connsiteY0" fmla="*/ 109076 h 109075"/>
                <a:gd name="connsiteX1" fmla="*/ 46635 w 63762"/>
                <a:gd name="connsiteY1" fmla="*/ 99749 h 109075"/>
                <a:gd name="connsiteX2" fmla="*/ 46635 w 63762"/>
                <a:gd name="connsiteY2" fmla="*/ 17110 h 109075"/>
                <a:gd name="connsiteX3" fmla="*/ 0 w 63762"/>
                <a:gd name="connsiteY3" fmla="*/ 239 h 109075"/>
                <a:gd name="connsiteX4" fmla="*/ 0 w 63762"/>
                <a:gd name="connsiteY4" fmla="*/ 11624 h 109075"/>
                <a:gd name="connsiteX5" fmla="*/ 37308 w 63762"/>
                <a:gd name="connsiteY5" fmla="*/ 109076 h 10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62" h="109075">
                  <a:moveTo>
                    <a:pt x="37308" y="109076"/>
                  </a:moveTo>
                  <a:lnTo>
                    <a:pt x="46635" y="99749"/>
                  </a:lnTo>
                  <a:cubicBezTo>
                    <a:pt x="69472" y="76980"/>
                    <a:pt x="69472" y="39947"/>
                    <a:pt x="46635" y="17110"/>
                  </a:cubicBezTo>
                  <a:cubicBezTo>
                    <a:pt x="33879" y="4354"/>
                    <a:pt x="16665" y="-1270"/>
                    <a:pt x="0" y="239"/>
                  </a:cubicBezTo>
                  <a:lnTo>
                    <a:pt x="0" y="11624"/>
                  </a:lnTo>
                  <a:cubicBezTo>
                    <a:pt x="0" y="55652"/>
                    <a:pt x="14813" y="86719"/>
                    <a:pt x="37308" y="109076"/>
                  </a:cubicBezTo>
                  <a:close/>
                </a:path>
              </a:pathLst>
            </a:custGeom>
            <a:solidFill>
              <a:srgbClr val="383838"/>
            </a:solidFill>
            <a:ln w="6858" cap="flat">
              <a:noFill/>
              <a:prstDash val="solid"/>
              <a:miter/>
            </a:ln>
          </p:spPr>
          <p:txBody>
            <a:bodyPr rtlCol="0" anchor="ctr"/>
            <a:lstStyle/>
            <a:p>
              <a:endParaRPr lang="en-ES"/>
            </a:p>
          </p:txBody>
        </p:sp>
      </p:grpSp>
      <p:sp>
        <p:nvSpPr>
          <p:cNvPr id="205" name="TextBox 204">
            <a:extLst>
              <a:ext uri="{FF2B5EF4-FFF2-40B4-BE49-F238E27FC236}">
                <a16:creationId xmlns:a16="http://schemas.microsoft.com/office/drawing/2014/main" id="{252C3BFC-6A37-2A57-24C6-C112F11AED3A}"/>
              </a:ext>
            </a:extLst>
          </p:cNvPr>
          <p:cNvSpPr txBox="1"/>
          <p:nvPr/>
        </p:nvSpPr>
        <p:spPr>
          <a:xfrm>
            <a:off x="1692124" y="4541936"/>
            <a:ext cx="27774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Healthy</a:t>
            </a:r>
            <a:endPar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endParaRPr>
          </a:p>
        </p:txBody>
      </p:sp>
      <p:sp>
        <p:nvSpPr>
          <p:cNvPr id="206" name="TextBox 205">
            <a:extLst>
              <a:ext uri="{FF2B5EF4-FFF2-40B4-BE49-F238E27FC236}">
                <a16:creationId xmlns:a16="http://schemas.microsoft.com/office/drawing/2014/main" id="{794D4CEE-49A6-188D-775A-BDF3BCC957C5}"/>
              </a:ext>
            </a:extLst>
          </p:cNvPr>
          <p:cNvSpPr txBox="1"/>
          <p:nvPr/>
        </p:nvSpPr>
        <p:spPr>
          <a:xfrm>
            <a:off x="8202934" y="4547096"/>
            <a:ext cx="30405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rPr>
              <a:t>Sick</a:t>
            </a:r>
            <a:endParaRPr kumimoji="0" lang="en-US" sz="2000" b="0" i="0" u="none" strike="noStrike" kern="1200" cap="none" spc="0" normalizeH="0" baseline="0" noProof="0" dirty="0">
              <a:ln>
                <a:noFill/>
              </a:ln>
              <a:solidFill>
                <a:srgbClr val="006666"/>
              </a:solidFill>
              <a:effectLst/>
              <a:uLnTx/>
              <a:uFillTx/>
              <a:latin typeface="Arial" panose="020B0604020202020204" pitchFamily="34" charset="0"/>
              <a:ea typeface="Libre Franklin" charset="0"/>
              <a:cs typeface="Arial" panose="020B0604020202020204" pitchFamily="34" charset="0"/>
            </a:endParaRPr>
          </a:p>
        </p:txBody>
      </p:sp>
      <p:grpSp>
        <p:nvGrpSpPr>
          <p:cNvPr id="209" name="Graphic 207">
            <a:extLst>
              <a:ext uri="{FF2B5EF4-FFF2-40B4-BE49-F238E27FC236}">
                <a16:creationId xmlns:a16="http://schemas.microsoft.com/office/drawing/2014/main" id="{190121C3-A747-844C-AC35-597E6226F6C4}"/>
              </a:ext>
            </a:extLst>
          </p:cNvPr>
          <p:cNvGrpSpPr/>
          <p:nvPr/>
        </p:nvGrpSpPr>
        <p:grpSpPr>
          <a:xfrm>
            <a:off x="2624997" y="2611438"/>
            <a:ext cx="715103" cy="1724924"/>
            <a:chOff x="3475897" y="2708075"/>
            <a:chExt cx="387301" cy="934222"/>
          </a:xfrm>
        </p:grpSpPr>
        <p:sp>
          <p:nvSpPr>
            <p:cNvPr id="210" name="Freeform 209">
              <a:extLst>
                <a:ext uri="{FF2B5EF4-FFF2-40B4-BE49-F238E27FC236}">
                  <a16:creationId xmlns:a16="http://schemas.microsoft.com/office/drawing/2014/main" id="{70E1FD8C-98DA-58BD-93F0-552EF1C46B06}"/>
                </a:ext>
              </a:extLst>
            </p:cNvPr>
            <p:cNvSpPr/>
            <p:nvPr/>
          </p:nvSpPr>
          <p:spPr>
            <a:xfrm>
              <a:off x="3587738" y="3234654"/>
              <a:ext cx="231669" cy="351692"/>
            </a:xfrm>
            <a:custGeom>
              <a:avLst/>
              <a:gdLst>
                <a:gd name="connsiteX0" fmla="*/ 0 w 231669"/>
                <a:gd name="connsiteY0" fmla="*/ 343699 h 351692"/>
                <a:gd name="connsiteX1" fmla="*/ 23966 w 231669"/>
                <a:gd name="connsiteY1" fmla="*/ 23979 h 351692"/>
                <a:gd name="connsiteX2" fmla="*/ 191726 w 231669"/>
                <a:gd name="connsiteY2" fmla="*/ 0 h 351692"/>
                <a:gd name="connsiteX3" fmla="*/ 231669 w 231669"/>
                <a:gd name="connsiteY3" fmla="*/ 335706 h 351692"/>
                <a:gd name="connsiteX4" fmla="*/ 183738 w 231669"/>
                <a:gd name="connsiteY4" fmla="*/ 351692 h 351692"/>
                <a:gd name="connsiteX5" fmla="*/ 127818 w 231669"/>
                <a:gd name="connsiteY5" fmla="*/ 135881 h 351692"/>
                <a:gd name="connsiteX6" fmla="*/ 103852 w 231669"/>
                <a:gd name="connsiteY6" fmla="*/ 135881 h 351692"/>
                <a:gd name="connsiteX7" fmla="*/ 47932 w 231669"/>
                <a:gd name="connsiteY7" fmla="*/ 351692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69" h="351692">
                  <a:moveTo>
                    <a:pt x="0" y="343699"/>
                  </a:moveTo>
                  <a:lnTo>
                    <a:pt x="23966" y="23979"/>
                  </a:lnTo>
                  <a:lnTo>
                    <a:pt x="191726" y="0"/>
                  </a:lnTo>
                  <a:lnTo>
                    <a:pt x="231669" y="335706"/>
                  </a:lnTo>
                  <a:lnTo>
                    <a:pt x="183738" y="351692"/>
                  </a:lnTo>
                  <a:lnTo>
                    <a:pt x="127818" y="135881"/>
                  </a:lnTo>
                  <a:lnTo>
                    <a:pt x="103852" y="135881"/>
                  </a:lnTo>
                  <a:lnTo>
                    <a:pt x="47932" y="351692"/>
                  </a:lnTo>
                  <a:close/>
                </a:path>
              </a:pathLst>
            </a:custGeom>
            <a:solidFill>
              <a:srgbClr val="C223B8"/>
            </a:solidFill>
            <a:ln w="7982" cap="flat">
              <a:noFill/>
              <a:prstDash val="solid"/>
              <a:miter/>
            </a:ln>
          </p:spPr>
          <p:txBody>
            <a:bodyPr rtlCol="0" anchor="ctr"/>
            <a:lstStyle/>
            <a:p>
              <a:endParaRPr lang="en-ES" dirty="0"/>
            </a:p>
          </p:txBody>
        </p:sp>
        <p:sp>
          <p:nvSpPr>
            <p:cNvPr id="211" name="Freeform 210">
              <a:extLst>
                <a:ext uri="{FF2B5EF4-FFF2-40B4-BE49-F238E27FC236}">
                  <a16:creationId xmlns:a16="http://schemas.microsoft.com/office/drawing/2014/main" id="{4E8FFD3B-09FF-8C55-17DA-5212165D1E83}"/>
                </a:ext>
              </a:extLst>
            </p:cNvPr>
            <p:cNvSpPr/>
            <p:nvPr/>
          </p:nvSpPr>
          <p:spPr>
            <a:xfrm>
              <a:off x="3520477" y="2840850"/>
              <a:ext cx="67300" cy="57937"/>
            </a:xfrm>
            <a:custGeom>
              <a:avLst/>
              <a:gdLst>
                <a:gd name="connsiteX0" fmla="*/ 12858 w 67300"/>
                <a:gd name="connsiteY0" fmla="*/ 57937 h 57937"/>
                <a:gd name="connsiteX1" fmla="*/ 1354 w 67300"/>
                <a:gd name="connsiteY1" fmla="*/ 49225 h 57937"/>
                <a:gd name="connsiteX2" fmla="*/ 6227 w 67300"/>
                <a:gd name="connsiteY2" fmla="*/ 15734 h 57937"/>
                <a:gd name="connsiteX3" fmla="*/ 26279 w 67300"/>
                <a:gd name="connsiteY3" fmla="*/ 947 h 57937"/>
                <a:gd name="connsiteX4" fmla="*/ 62387 w 67300"/>
                <a:gd name="connsiteY4" fmla="*/ 12377 h 57937"/>
                <a:gd name="connsiteX5" fmla="*/ 63426 w 67300"/>
                <a:gd name="connsiteY5" fmla="*/ 13336 h 57937"/>
                <a:gd name="connsiteX6" fmla="*/ 64145 w 67300"/>
                <a:gd name="connsiteY6" fmla="*/ 30282 h 57937"/>
                <a:gd name="connsiteX7" fmla="*/ 47209 w 67300"/>
                <a:gd name="connsiteY7" fmla="*/ 31001 h 57937"/>
                <a:gd name="connsiteX8" fmla="*/ 46010 w 67300"/>
                <a:gd name="connsiteY8" fmla="*/ 29882 h 57937"/>
                <a:gd name="connsiteX9" fmla="*/ 31232 w 67300"/>
                <a:gd name="connsiteY9" fmla="*/ 24447 h 57937"/>
                <a:gd name="connsiteX10" fmla="*/ 26758 w 67300"/>
                <a:gd name="connsiteY10" fmla="*/ 28203 h 57937"/>
                <a:gd name="connsiteX11" fmla="*/ 24361 w 67300"/>
                <a:gd name="connsiteY11" fmla="*/ 42751 h 57937"/>
                <a:gd name="connsiteX12" fmla="*/ 16133 w 67300"/>
                <a:gd name="connsiteY12" fmla="*/ 57538 h 57937"/>
                <a:gd name="connsiteX13" fmla="*/ 12858 w 67300"/>
                <a:gd name="connsiteY13" fmla="*/ 57937 h 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00" h="57937">
                  <a:moveTo>
                    <a:pt x="12858" y="57937"/>
                  </a:moveTo>
                  <a:cubicBezTo>
                    <a:pt x="7665" y="57937"/>
                    <a:pt x="2872" y="54500"/>
                    <a:pt x="1354" y="49225"/>
                  </a:cubicBezTo>
                  <a:cubicBezTo>
                    <a:pt x="-1601" y="38914"/>
                    <a:pt x="396" y="25406"/>
                    <a:pt x="6227" y="15734"/>
                  </a:cubicBezTo>
                  <a:cubicBezTo>
                    <a:pt x="11020" y="7821"/>
                    <a:pt x="17970" y="2706"/>
                    <a:pt x="26279" y="947"/>
                  </a:cubicBezTo>
                  <a:cubicBezTo>
                    <a:pt x="45771" y="-3129"/>
                    <a:pt x="56556" y="6942"/>
                    <a:pt x="62387" y="12377"/>
                  </a:cubicBezTo>
                  <a:lnTo>
                    <a:pt x="63426" y="13336"/>
                  </a:lnTo>
                  <a:cubicBezTo>
                    <a:pt x="68299" y="17812"/>
                    <a:pt x="68618" y="25406"/>
                    <a:pt x="64145" y="30282"/>
                  </a:cubicBezTo>
                  <a:cubicBezTo>
                    <a:pt x="59671" y="35157"/>
                    <a:pt x="52082" y="35477"/>
                    <a:pt x="47209" y="31001"/>
                  </a:cubicBezTo>
                  <a:lnTo>
                    <a:pt x="46010" y="29882"/>
                  </a:lnTo>
                  <a:cubicBezTo>
                    <a:pt x="41377" y="25486"/>
                    <a:pt x="38581" y="22848"/>
                    <a:pt x="31232" y="24447"/>
                  </a:cubicBezTo>
                  <a:cubicBezTo>
                    <a:pt x="30593" y="24607"/>
                    <a:pt x="28675" y="25006"/>
                    <a:pt x="26758" y="28203"/>
                  </a:cubicBezTo>
                  <a:cubicBezTo>
                    <a:pt x="24042" y="32759"/>
                    <a:pt x="23403" y="39314"/>
                    <a:pt x="24361" y="42751"/>
                  </a:cubicBezTo>
                  <a:cubicBezTo>
                    <a:pt x="26199" y="49145"/>
                    <a:pt x="22524" y="55779"/>
                    <a:pt x="16133" y="57538"/>
                  </a:cubicBezTo>
                  <a:cubicBezTo>
                    <a:pt x="15015" y="57778"/>
                    <a:pt x="13976" y="57937"/>
                    <a:pt x="12858" y="57937"/>
                  </a:cubicBezTo>
                  <a:close/>
                </a:path>
              </a:pathLst>
            </a:custGeom>
            <a:solidFill>
              <a:srgbClr val="231F20"/>
            </a:solidFill>
            <a:ln w="7982" cap="flat">
              <a:noFill/>
              <a:prstDash val="solid"/>
              <a:miter/>
            </a:ln>
          </p:spPr>
          <p:txBody>
            <a:bodyPr rtlCol="0" anchor="ctr"/>
            <a:lstStyle/>
            <a:p>
              <a:endParaRPr lang="en-ES"/>
            </a:p>
          </p:txBody>
        </p:sp>
        <p:sp>
          <p:nvSpPr>
            <p:cNvPr id="212" name="Freeform 211">
              <a:extLst>
                <a:ext uri="{FF2B5EF4-FFF2-40B4-BE49-F238E27FC236}">
                  <a16:creationId xmlns:a16="http://schemas.microsoft.com/office/drawing/2014/main" id="{36756FFF-4118-6FDF-05D5-FD06857D3A8B}"/>
                </a:ext>
              </a:extLst>
            </p:cNvPr>
            <p:cNvSpPr/>
            <p:nvPr/>
          </p:nvSpPr>
          <p:spPr>
            <a:xfrm>
              <a:off x="3534610" y="2926867"/>
              <a:ext cx="117271" cy="95892"/>
            </a:xfrm>
            <a:custGeom>
              <a:avLst/>
              <a:gdLst>
                <a:gd name="connsiteX0" fmla="*/ 65191 w 117271"/>
                <a:gd name="connsiteY0" fmla="*/ 95892 h 95892"/>
                <a:gd name="connsiteX1" fmla="*/ 40666 w 117271"/>
                <a:gd name="connsiteY1" fmla="*/ 86301 h 95892"/>
                <a:gd name="connsiteX2" fmla="*/ 13984 w 117271"/>
                <a:gd name="connsiteY2" fmla="*/ 73992 h 95892"/>
                <a:gd name="connsiteX3" fmla="*/ 4 w 117271"/>
                <a:gd name="connsiteY3" fmla="*/ 42419 h 95892"/>
                <a:gd name="connsiteX4" fmla="*/ 11667 w 117271"/>
                <a:gd name="connsiteY4" fmla="*/ 30110 h 95892"/>
                <a:gd name="connsiteX5" fmla="*/ 23969 w 117271"/>
                <a:gd name="connsiteY5" fmla="*/ 41780 h 95892"/>
                <a:gd name="connsiteX6" fmla="*/ 30440 w 117271"/>
                <a:gd name="connsiteY6" fmla="*/ 56487 h 95892"/>
                <a:gd name="connsiteX7" fmla="*/ 45858 w 117271"/>
                <a:gd name="connsiteY7" fmla="*/ 62482 h 95892"/>
                <a:gd name="connsiteX8" fmla="*/ 55924 w 117271"/>
                <a:gd name="connsiteY8" fmla="*/ 67357 h 95892"/>
                <a:gd name="connsiteX9" fmla="*/ 75496 w 117271"/>
                <a:gd name="connsiteY9" fmla="*/ 69036 h 95892"/>
                <a:gd name="connsiteX10" fmla="*/ 81487 w 117271"/>
                <a:gd name="connsiteY10" fmla="*/ 62881 h 95892"/>
                <a:gd name="connsiteX11" fmla="*/ 83644 w 117271"/>
                <a:gd name="connsiteY11" fmla="*/ 50652 h 95892"/>
                <a:gd name="connsiteX12" fmla="*/ 89316 w 117271"/>
                <a:gd name="connsiteY12" fmla="*/ 17481 h 95892"/>
                <a:gd name="connsiteX13" fmla="*/ 94509 w 117271"/>
                <a:gd name="connsiteY13" fmla="*/ 1335 h 95892"/>
                <a:gd name="connsiteX14" fmla="*/ 110646 w 117271"/>
                <a:gd name="connsiteY14" fmla="*/ 6531 h 95892"/>
                <a:gd name="connsiteX15" fmla="*/ 105453 w 117271"/>
                <a:gd name="connsiteY15" fmla="*/ 61842 h 95892"/>
                <a:gd name="connsiteX16" fmla="*/ 86999 w 117271"/>
                <a:gd name="connsiteY16" fmla="*/ 90057 h 95892"/>
                <a:gd name="connsiteX17" fmla="*/ 65191 w 117271"/>
                <a:gd name="connsiteY17" fmla="*/ 95892 h 9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71" h="95892">
                  <a:moveTo>
                    <a:pt x="65191" y="95892"/>
                  </a:moveTo>
                  <a:cubicBezTo>
                    <a:pt x="56483" y="95892"/>
                    <a:pt x="47695" y="93095"/>
                    <a:pt x="40666" y="86301"/>
                  </a:cubicBezTo>
                  <a:cubicBezTo>
                    <a:pt x="30840" y="85262"/>
                    <a:pt x="21333" y="80946"/>
                    <a:pt x="13984" y="73992"/>
                  </a:cubicBezTo>
                  <a:cubicBezTo>
                    <a:pt x="5196" y="65759"/>
                    <a:pt x="243" y="54489"/>
                    <a:pt x="4" y="42419"/>
                  </a:cubicBezTo>
                  <a:cubicBezTo>
                    <a:pt x="-156" y="35785"/>
                    <a:pt x="5116" y="30270"/>
                    <a:pt x="11667" y="30110"/>
                  </a:cubicBezTo>
                  <a:cubicBezTo>
                    <a:pt x="18457" y="30110"/>
                    <a:pt x="23810" y="35306"/>
                    <a:pt x="23969" y="41780"/>
                  </a:cubicBezTo>
                  <a:cubicBezTo>
                    <a:pt x="24129" y="49053"/>
                    <a:pt x="27564" y="53769"/>
                    <a:pt x="30440" y="56487"/>
                  </a:cubicBezTo>
                  <a:cubicBezTo>
                    <a:pt x="34594" y="60403"/>
                    <a:pt x="40346" y="62561"/>
                    <a:pt x="45858" y="62482"/>
                  </a:cubicBezTo>
                  <a:cubicBezTo>
                    <a:pt x="49693" y="62322"/>
                    <a:pt x="53607" y="64160"/>
                    <a:pt x="55924" y="67357"/>
                  </a:cubicBezTo>
                  <a:cubicBezTo>
                    <a:pt x="61117" y="74391"/>
                    <a:pt x="71022" y="71514"/>
                    <a:pt x="75496" y="69036"/>
                  </a:cubicBezTo>
                  <a:cubicBezTo>
                    <a:pt x="80289" y="66398"/>
                    <a:pt x="81727" y="63361"/>
                    <a:pt x="81487" y="62881"/>
                  </a:cubicBezTo>
                  <a:cubicBezTo>
                    <a:pt x="79890" y="58725"/>
                    <a:pt x="80688" y="54009"/>
                    <a:pt x="83644" y="50652"/>
                  </a:cubicBezTo>
                  <a:cubicBezTo>
                    <a:pt x="95787" y="36824"/>
                    <a:pt x="95068" y="28671"/>
                    <a:pt x="89316" y="17481"/>
                  </a:cubicBezTo>
                  <a:cubicBezTo>
                    <a:pt x="86281" y="11566"/>
                    <a:pt x="88597" y="4372"/>
                    <a:pt x="94509" y="1335"/>
                  </a:cubicBezTo>
                  <a:cubicBezTo>
                    <a:pt x="100420" y="-1702"/>
                    <a:pt x="107610" y="616"/>
                    <a:pt x="110646" y="6531"/>
                  </a:cubicBezTo>
                  <a:cubicBezTo>
                    <a:pt x="120871" y="26513"/>
                    <a:pt x="119353" y="43778"/>
                    <a:pt x="105453" y="61842"/>
                  </a:cubicBezTo>
                  <a:cubicBezTo>
                    <a:pt x="106012" y="72633"/>
                    <a:pt x="99222" y="83343"/>
                    <a:pt x="86999" y="90057"/>
                  </a:cubicBezTo>
                  <a:cubicBezTo>
                    <a:pt x="80688" y="93654"/>
                    <a:pt x="72939" y="95892"/>
                    <a:pt x="65191" y="95892"/>
                  </a:cubicBezTo>
                  <a:close/>
                </a:path>
              </a:pathLst>
            </a:custGeom>
            <a:solidFill>
              <a:srgbClr val="231F20"/>
            </a:solidFill>
            <a:ln w="7982" cap="flat">
              <a:noFill/>
              <a:prstDash val="solid"/>
              <a:miter/>
            </a:ln>
          </p:spPr>
          <p:txBody>
            <a:bodyPr rtlCol="0" anchor="ctr"/>
            <a:lstStyle/>
            <a:p>
              <a:endParaRPr lang="en-ES"/>
            </a:p>
          </p:txBody>
        </p:sp>
        <p:sp>
          <p:nvSpPr>
            <p:cNvPr id="213" name="Freeform 212">
              <a:extLst>
                <a:ext uri="{FF2B5EF4-FFF2-40B4-BE49-F238E27FC236}">
                  <a16:creationId xmlns:a16="http://schemas.microsoft.com/office/drawing/2014/main" id="{E02DD6AC-7711-E5E0-731D-F0D89660E097}"/>
                </a:ext>
              </a:extLst>
            </p:cNvPr>
            <p:cNvSpPr/>
            <p:nvPr/>
          </p:nvSpPr>
          <p:spPr>
            <a:xfrm>
              <a:off x="3534128" y="2913731"/>
              <a:ext cx="112779" cy="66505"/>
            </a:xfrm>
            <a:custGeom>
              <a:avLst/>
              <a:gdLst>
                <a:gd name="connsiteX0" fmla="*/ 11989 w 112779"/>
                <a:gd name="connsiteY0" fmla="*/ 66505 h 66505"/>
                <a:gd name="connsiteX1" fmla="*/ 5438 w 112779"/>
                <a:gd name="connsiteY1" fmla="*/ 64587 h 66505"/>
                <a:gd name="connsiteX2" fmla="*/ 1923 w 112779"/>
                <a:gd name="connsiteY2" fmla="*/ 47961 h 66505"/>
                <a:gd name="connsiteX3" fmla="*/ 14226 w 112779"/>
                <a:gd name="connsiteY3" fmla="*/ 18387 h 66505"/>
                <a:gd name="connsiteX4" fmla="*/ 12868 w 112779"/>
                <a:gd name="connsiteY4" fmla="*/ 11194 h 66505"/>
                <a:gd name="connsiteX5" fmla="*/ 48816 w 112779"/>
                <a:gd name="connsiteY5" fmla="*/ 323 h 66505"/>
                <a:gd name="connsiteX6" fmla="*/ 107053 w 112779"/>
                <a:gd name="connsiteY6" fmla="*/ 16949 h 66505"/>
                <a:gd name="connsiteX7" fmla="*/ 110968 w 112779"/>
                <a:gd name="connsiteY7" fmla="*/ 33414 h 66505"/>
                <a:gd name="connsiteX8" fmla="*/ 94511 w 112779"/>
                <a:gd name="connsiteY8" fmla="*/ 37411 h 66505"/>
                <a:gd name="connsiteX9" fmla="*/ 48017 w 112779"/>
                <a:gd name="connsiteY9" fmla="*/ 24302 h 66505"/>
                <a:gd name="connsiteX10" fmla="*/ 37712 w 112779"/>
                <a:gd name="connsiteY10" fmla="*/ 24062 h 66505"/>
                <a:gd name="connsiteX11" fmla="*/ 21975 w 112779"/>
                <a:gd name="connsiteY11" fmla="*/ 60990 h 66505"/>
                <a:gd name="connsiteX12" fmla="*/ 11989 w 112779"/>
                <a:gd name="connsiteY12" fmla="*/ 66505 h 6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79" h="66505">
                  <a:moveTo>
                    <a:pt x="11989" y="66505"/>
                  </a:moveTo>
                  <a:cubicBezTo>
                    <a:pt x="9752" y="66505"/>
                    <a:pt x="7515" y="65866"/>
                    <a:pt x="5438" y="64587"/>
                  </a:cubicBezTo>
                  <a:cubicBezTo>
                    <a:pt x="-74" y="60990"/>
                    <a:pt x="-1672" y="53556"/>
                    <a:pt x="1923" y="47961"/>
                  </a:cubicBezTo>
                  <a:cubicBezTo>
                    <a:pt x="12548" y="31656"/>
                    <a:pt x="14066" y="22144"/>
                    <a:pt x="14226" y="18387"/>
                  </a:cubicBezTo>
                  <a:cubicBezTo>
                    <a:pt x="13027" y="16069"/>
                    <a:pt x="12548" y="13511"/>
                    <a:pt x="12868" y="11194"/>
                  </a:cubicBezTo>
                  <a:cubicBezTo>
                    <a:pt x="14386" y="-716"/>
                    <a:pt x="23013" y="-476"/>
                    <a:pt x="48816" y="323"/>
                  </a:cubicBezTo>
                  <a:cubicBezTo>
                    <a:pt x="81250" y="1282"/>
                    <a:pt x="106015" y="16309"/>
                    <a:pt x="107053" y="16949"/>
                  </a:cubicBezTo>
                  <a:cubicBezTo>
                    <a:pt x="112725" y="20385"/>
                    <a:pt x="114483" y="27819"/>
                    <a:pt x="110968" y="33414"/>
                  </a:cubicBezTo>
                  <a:cubicBezTo>
                    <a:pt x="107533" y="39089"/>
                    <a:pt x="100183" y="40848"/>
                    <a:pt x="94511" y="37411"/>
                  </a:cubicBezTo>
                  <a:cubicBezTo>
                    <a:pt x="93952" y="37091"/>
                    <a:pt x="73741" y="25101"/>
                    <a:pt x="48017" y="24302"/>
                  </a:cubicBezTo>
                  <a:cubicBezTo>
                    <a:pt x="43784" y="24142"/>
                    <a:pt x="40348" y="24142"/>
                    <a:pt x="37712" y="24062"/>
                  </a:cubicBezTo>
                  <a:cubicBezTo>
                    <a:pt x="36434" y="32695"/>
                    <a:pt x="32440" y="44924"/>
                    <a:pt x="21975" y="60990"/>
                  </a:cubicBezTo>
                  <a:cubicBezTo>
                    <a:pt x="19738" y="64587"/>
                    <a:pt x="15903" y="66505"/>
                    <a:pt x="11989" y="66505"/>
                  </a:cubicBezTo>
                  <a:close/>
                </a:path>
              </a:pathLst>
            </a:custGeom>
            <a:solidFill>
              <a:srgbClr val="231F20"/>
            </a:solidFill>
            <a:ln w="7982" cap="flat">
              <a:noFill/>
              <a:prstDash val="solid"/>
              <a:miter/>
            </a:ln>
          </p:spPr>
          <p:txBody>
            <a:bodyPr rtlCol="0" anchor="ctr"/>
            <a:lstStyle/>
            <a:p>
              <a:endParaRPr lang="en-ES"/>
            </a:p>
          </p:txBody>
        </p:sp>
        <p:sp>
          <p:nvSpPr>
            <p:cNvPr id="214" name="Freeform 213">
              <a:extLst>
                <a:ext uri="{FF2B5EF4-FFF2-40B4-BE49-F238E27FC236}">
                  <a16:creationId xmlns:a16="http://schemas.microsoft.com/office/drawing/2014/main" id="{F2519CAD-6B85-FF7F-B54E-75DA87CA6144}"/>
                </a:ext>
              </a:extLst>
            </p:cNvPr>
            <p:cNvSpPr/>
            <p:nvPr/>
          </p:nvSpPr>
          <p:spPr>
            <a:xfrm>
              <a:off x="3505456" y="2856305"/>
              <a:ext cx="153979" cy="144474"/>
            </a:xfrm>
            <a:custGeom>
              <a:avLst/>
              <a:gdLst>
                <a:gd name="connsiteX0" fmla="*/ 41620 w 153979"/>
                <a:gd name="connsiteY0" fmla="*/ 144474 h 144474"/>
                <a:gd name="connsiteX1" fmla="*/ 36347 w 153979"/>
                <a:gd name="connsiteY1" fmla="*/ 143275 h 144474"/>
                <a:gd name="connsiteX2" fmla="*/ 3834 w 153979"/>
                <a:gd name="connsiteY2" fmla="*/ 96036 h 144474"/>
                <a:gd name="connsiteX3" fmla="*/ 3355 w 153979"/>
                <a:gd name="connsiteY3" fmla="*/ 94438 h 144474"/>
                <a:gd name="connsiteX4" fmla="*/ 6710 w 153979"/>
                <a:gd name="connsiteY4" fmla="*/ 41844 h 144474"/>
                <a:gd name="connsiteX5" fmla="*/ 53443 w 153979"/>
                <a:gd name="connsiteY5" fmla="*/ 5715 h 144474"/>
                <a:gd name="connsiteX6" fmla="*/ 144833 w 153979"/>
                <a:gd name="connsiteY6" fmla="*/ 45601 h 144474"/>
                <a:gd name="connsiteX7" fmla="*/ 148667 w 153979"/>
                <a:gd name="connsiteY7" fmla="*/ 104989 h 144474"/>
                <a:gd name="connsiteX8" fmla="*/ 132610 w 153979"/>
                <a:gd name="connsiteY8" fmla="*/ 110424 h 144474"/>
                <a:gd name="connsiteX9" fmla="*/ 127178 w 153979"/>
                <a:gd name="connsiteY9" fmla="*/ 94358 h 144474"/>
                <a:gd name="connsiteX10" fmla="*/ 123423 w 153979"/>
                <a:gd name="connsiteY10" fmla="*/ 56471 h 144474"/>
                <a:gd name="connsiteX11" fmla="*/ 122465 w 153979"/>
                <a:gd name="connsiteY11" fmla="*/ 54313 h 144474"/>
                <a:gd name="connsiteX12" fmla="*/ 60153 w 153979"/>
                <a:gd name="connsiteY12" fmla="*/ 28655 h 144474"/>
                <a:gd name="connsiteX13" fmla="*/ 28119 w 153979"/>
                <a:gd name="connsiteY13" fmla="*/ 52475 h 144474"/>
                <a:gd name="connsiteX14" fmla="*/ 26282 w 153979"/>
                <a:gd name="connsiteY14" fmla="*/ 87564 h 144474"/>
                <a:gd name="connsiteX15" fmla="*/ 26761 w 153979"/>
                <a:gd name="connsiteY15" fmla="*/ 89162 h 144474"/>
                <a:gd name="connsiteX16" fmla="*/ 46813 w 153979"/>
                <a:gd name="connsiteY16" fmla="*/ 121614 h 144474"/>
                <a:gd name="connsiteX17" fmla="*/ 52245 w 153979"/>
                <a:gd name="connsiteY17" fmla="*/ 137680 h 144474"/>
                <a:gd name="connsiteX18" fmla="*/ 41620 w 153979"/>
                <a:gd name="connsiteY18" fmla="*/ 144474 h 1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979" h="144474">
                  <a:moveTo>
                    <a:pt x="41620" y="144474"/>
                  </a:moveTo>
                  <a:cubicBezTo>
                    <a:pt x="39862" y="144474"/>
                    <a:pt x="38025" y="144075"/>
                    <a:pt x="36347" y="143275"/>
                  </a:cubicBezTo>
                  <a:cubicBezTo>
                    <a:pt x="14539" y="132565"/>
                    <a:pt x="8387" y="111383"/>
                    <a:pt x="3834" y="96036"/>
                  </a:cubicBezTo>
                  <a:lnTo>
                    <a:pt x="3355" y="94438"/>
                  </a:lnTo>
                  <a:cubicBezTo>
                    <a:pt x="-2078" y="75814"/>
                    <a:pt x="-879" y="57190"/>
                    <a:pt x="6710" y="41844"/>
                  </a:cubicBezTo>
                  <a:cubicBezTo>
                    <a:pt x="15257" y="24659"/>
                    <a:pt x="31474" y="12190"/>
                    <a:pt x="53443" y="5715"/>
                  </a:cubicBezTo>
                  <a:cubicBezTo>
                    <a:pt x="115115" y="-12349"/>
                    <a:pt x="134368" y="15547"/>
                    <a:pt x="144833" y="45601"/>
                  </a:cubicBezTo>
                  <a:cubicBezTo>
                    <a:pt x="148028" y="51675"/>
                    <a:pt x="161209" y="79411"/>
                    <a:pt x="148667" y="104989"/>
                  </a:cubicBezTo>
                  <a:cubicBezTo>
                    <a:pt x="145711" y="110903"/>
                    <a:pt x="138601" y="113381"/>
                    <a:pt x="132610" y="110424"/>
                  </a:cubicBezTo>
                  <a:cubicBezTo>
                    <a:pt x="126699" y="107466"/>
                    <a:pt x="124222" y="100353"/>
                    <a:pt x="127178" y="94358"/>
                  </a:cubicBezTo>
                  <a:cubicBezTo>
                    <a:pt x="135326" y="77812"/>
                    <a:pt x="123583" y="56631"/>
                    <a:pt x="123423" y="56471"/>
                  </a:cubicBezTo>
                  <a:cubicBezTo>
                    <a:pt x="123024" y="55752"/>
                    <a:pt x="122704" y="55032"/>
                    <a:pt x="122465" y="54313"/>
                  </a:cubicBezTo>
                  <a:cubicBezTo>
                    <a:pt x="114476" y="30973"/>
                    <a:pt x="105369" y="15387"/>
                    <a:pt x="60153" y="28655"/>
                  </a:cubicBezTo>
                  <a:cubicBezTo>
                    <a:pt x="44496" y="33211"/>
                    <a:pt x="33711" y="41284"/>
                    <a:pt x="28119" y="52475"/>
                  </a:cubicBezTo>
                  <a:cubicBezTo>
                    <a:pt x="23166" y="62466"/>
                    <a:pt x="22527" y="74615"/>
                    <a:pt x="26282" y="87564"/>
                  </a:cubicBezTo>
                  <a:lnTo>
                    <a:pt x="26761" y="89162"/>
                  </a:lnTo>
                  <a:cubicBezTo>
                    <a:pt x="30755" y="102751"/>
                    <a:pt x="34510" y="115539"/>
                    <a:pt x="46813" y="121614"/>
                  </a:cubicBezTo>
                  <a:cubicBezTo>
                    <a:pt x="52724" y="124572"/>
                    <a:pt x="55200" y="131685"/>
                    <a:pt x="52245" y="137680"/>
                  </a:cubicBezTo>
                  <a:cubicBezTo>
                    <a:pt x="50328" y="141996"/>
                    <a:pt x="46014" y="144474"/>
                    <a:pt x="41620" y="144474"/>
                  </a:cubicBezTo>
                  <a:close/>
                </a:path>
              </a:pathLst>
            </a:custGeom>
            <a:solidFill>
              <a:srgbClr val="231F20"/>
            </a:solidFill>
            <a:ln w="7982" cap="flat">
              <a:noFill/>
              <a:prstDash val="solid"/>
              <a:miter/>
            </a:ln>
          </p:spPr>
          <p:txBody>
            <a:bodyPr rtlCol="0" anchor="ctr"/>
            <a:lstStyle/>
            <a:p>
              <a:endParaRPr lang="en-ES"/>
            </a:p>
          </p:txBody>
        </p:sp>
        <p:sp>
          <p:nvSpPr>
            <p:cNvPr id="215" name="Freeform 214">
              <a:extLst>
                <a:ext uri="{FF2B5EF4-FFF2-40B4-BE49-F238E27FC236}">
                  <a16:creationId xmlns:a16="http://schemas.microsoft.com/office/drawing/2014/main" id="{87BBBB16-FF71-E652-F32B-B7B7B6D9E85F}"/>
                </a:ext>
              </a:extLst>
            </p:cNvPr>
            <p:cNvSpPr/>
            <p:nvPr/>
          </p:nvSpPr>
          <p:spPr>
            <a:xfrm>
              <a:off x="3475897" y="3018789"/>
              <a:ext cx="148340" cy="281008"/>
            </a:xfrm>
            <a:custGeom>
              <a:avLst/>
              <a:gdLst>
                <a:gd name="connsiteX0" fmla="*/ 113039 w 148340"/>
                <a:gd name="connsiteY0" fmla="*/ 281009 h 281008"/>
                <a:gd name="connsiteX1" fmla="*/ 108885 w 148340"/>
                <a:gd name="connsiteY1" fmla="*/ 280689 h 281008"/>
                <a:gd name="connsiteX2" fmla="*/ 89153 w 148340"/>
                <a:gd name="connsiteY2" fmla="*/ 265183 h 281008"/>
                <a:gd name="connsiteX3" fmla="*/ 69661 w 148340"/>
                <a:gd name="connsiteY3" fmla="*/ 245200 h 281008"/>
                <a:gd name="connsiteX4" fmla="*/ 0 w 148340"/>
                <a:gd name="connsiteY4" fmla="*/ 139932 h 281008"/>
                <a:gd name="connsiteX5" fmla="*/ 69740 w 148340"/>
                <a:gd name="connsiteY5" fmla="*/ 1733 h 281008"/>
                <a:gd name="connsiteX6" fmla="*/ 86197 w 148340"/>
                <a:gd name="connsiteY6" fmla="*/ 5809 h 281008"/>
                <a:gd name="connsiteX7" fmla="*/ 82123 w 148340"/>
                <a:gd name="connsiteY7" fmla="*/ 22275 h 281008"/>
                <a:gd name="connsiteX8" fmla="*/ 24046 w 148340"/>
                <a:gd name="connsiteY8" fmla="*/ 139852 h 281008"/>
                <a:gd name="connsiteX9" fmla="*/ 86277 w 148340"/>
                <a:gd name="connsiteY9" fmla="*/ 227695 h 281008"/>
                <a:gd name="connsiteX10" fmla="*/ 110642 w 148340"/>
                <a:gd name="connsiteY10" fmla="*/ 254392 h 281008"/>
                <a:gd name="connsiteX11" fmla="*/ 112719 w 148340"/>
                <a:gd name="connsiteY11" fmla="*/ 256949 h 281008"/>
                <a:gd name="connsiteX12" fmla="*/ 123344 w 148340"/>
                <a:gd name="connsiteY12" fmla="*/ 251274 h 281008"/>
                <a:gd name="connsiteX13" fmla="*/ 124303 w 148340"/>
                <a:gd name="connsiteY13" fmla="*/ 249196 h 281008"/>
                <a:gd name="connsiteX14" fmla="*/ 108645 w 148340"/>
                <a:gd name="connsiteY14" fmla="*/ 229374 h 281008"/>
                <a:gd name="connsiteX15" fmla="*/ 107127 w 148340"/>
                <a:gd name="connsiteY15" fmla="*/ 228015 h 281008"/>
                <a:gd name="connsiteX16" fmla="*/ 57198 w 148340"/>
                <a:gd name="connsiteY16" fmla="*/ 153200 h 281008"/>
                <a:gd name="connsiteX17" fmla="*/ 77330 w 148340"/>
                <a:gd name="connsiteY17" fmla="*/ 74229 h 281008"/>
                <a:gd name="connsiteX18" fmla="*/ 87395 w 148340"/>
                <a:gd name="connsiteY18" fmla="*/ 67915 h 281008"/>
                <a:gd name="connsiteX19" fmla="*/ 97940 w 148340"/>
                <a:gd name="connsiteY19" fmla="*/ 73350 h 281008"/>
                <a:gd name="connsiteX20" fmla="*/ 143795 w 148340"/>
                <a:gd name="connsiteY20" fmla="*/ 179737 h 281008"/>
                <a:gd name="connsiteX21" fmla="*/ 131812 w 148340"/>
                <a:gd name="connsiteY21" fmla="*/ 191727 h 281008"/>
                <a:gd name="connsiteX22" fmla="*/ 119829 w 148340"/>
                <a:gd name="connsiteY22" fmla="*/ 179737 h 281008"/>
                <a:gd name="connsiteX23" fmla="*/ 89073 w 148340"/>
                <a:gd name="connsiteY23" fmla="*/ 104843 h 281008"/>
                <a:gd name="connsiteX24" fmla="*/ 78688 w 148340"/>
                <a:gd name="connsiteY24" fmla="*/ 142490 h 281008"/>
                <a:gd name="connsiteX25" fmla="*/ 123983 w 148340"/>
                <a:gd name="connsiteY25" fmla="*/ 210750 h 281008"/>
                <a:gd name="connsiteX26" fmla="*/ 148268 w 148340"/>
                <a:gd name="connsiteY26" fmla="*/ 247358 h 281008"/>
                <a:gd name="connsiteX27" fmla="*/ 140360 w 148340"/>
                <a:gd name="connsiteY27" fmla="*/ 268060 h 281008"/>
                <a:gd name="connsiteX28" fmla="*/ 113039 w 148340"/>
                <a:gd name="connsiteY28" fmla="*/ 281009 h 28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340" h="281008">
                  <a:moveTo>
                    <a:pt x="113039" y="281009"/>
                  </a:moveTo>
                  <a:cubicBezTo>
                    <a:pt x="111680" y="281009"/>
                    <a:pt x="110243" y="280929"/>
                    <a:pt x="108885" y="280689"/>
                  </a:cubicBezTo>
                  <a:cubicBezTo>
                    <a:pt x="102973" y="279729"/>
                    <a:pt x="94745" y="276292"/>
                    <a:pt x="89153" y="265183"/>
                  </a:cubicBezTo>
                  <a:cubicBezTo>
                    <a:pt x="87475" y="262145"/>
                    <a:pt x="77649" y="252713"/>
                    <a:pt x="69661" y="245200"/>
                  </a:cubicBezTo>
                  <a:cubicBezTo>
                    <a:pt x="41940" y="218823"/>
                    <a:pt x="0" y="178938"/>
                    <a:pt x="0" y="139932"/>
                  </a:cubicBezTo>
                  <a:cubicBezTo>
                    <a:pt x="0" y="83262"/>
                    <a:pt x="28679" y="26431"/>
                    <a:pt x="69740" y="1733"/>
                  </a:cubicBezTo>
                  <a:cubicBezTo>
                    <a:pt x="75412" y="-1704"/>
                    <a:pt x="82762" y="134"/>
                    <a:pt x="86197" y="5809"/>
                  </a:cubicBezTo>
                  <a:cubicBezTo>
                    <a:pt x="89632" y="11484"/>
                    <a:pt x="87795" y="18838"/>
                    <a:pt x="82123" y="22275"/>
                  </a:cubicBezTo>
                  <a:cubicBezTo>
                    <a:pt x="48491" y="42497"/>
                    <a:pt x="24046" y="91974"/>
                    <a:pt x="24046" y="139852"/>
                  </a:cubicBezTo>
                  <a:cubicBezTo>
                    <a:pt x="24046" y="168547"/>
                    <a:pt x="63030" y="205554"/>
                    <a:pt x="86277" y="227695"/>
                  </a:cubicBezTo>
                  <a:cubicBezTo>
                    <a:pt x="100097" y="240883"/>
                    <a:pt x="107526" y="248077"/>
                    <a:pt x="110642" y="254392"/>
                  </a:cubicBezTo>
                  <a:cubicBezTo>
                    <a:pt x="111201" y="255591"/>
                    <a:pt x="112080" y="256869"/>
                    <a:pt x="112719" y="256949"/>
                  </a:cubicBezTo>
                  <a:cubicBezTo>
                    <a:pt x="114956" y="257349"/>
                    <a:pt x="119589" y="255111"/>
                    <a:pt x="123344" y="251274"/>
                  </a:cubicBezTo>
                  <a:cubicBezTo>
                    <a:pt x="124382" y="250236"/>
                    <a:pt x="124303" y="249756"/>
                    <a:pt x="124303" y="249196"/>
                  </a:cubicBezTo>
                  <a:cubicBezTo>
                    <a:pt x="123903" y="243681"/>
                    <a:pt x="114796" y="234010"/>
                    <a:pt x="108645" y="229374"/>
                  </a:cubicBezTo>
                  <a:cubicBezTo>
                    <a:pt x="108086" y="228974"/>
                    <a:pt x="107606" y="228494"/>
                    <a:pt x="107127" y="228015"/>
                  </a:cubicBezTo>
                  <a:cubicBezTo>
                    <a:pt x="106009" y="226896"/>
                    <a:pt x="80285" y="199480"/>
                    <a:pt x="57198" y="153200"/>
                  </a:cubicBezTo>
                  <a:cubicBezTo>
                    <a:pt x="47452" y="133777"/>
                    <a:pt x="68063" y="91494"/>
                    <a:pt x="77330" y="74229"/>
                  </a:cubicBezTo>
                  <a:cubicBezTo>
                    <a:pt x="79327" y="70473"/>
                    <a:pt x="83161" y="68075"/>
                    <a:pt x="87395" y="67915"/>
                  </a:cubicBezTo>
                  <a:cubicBezTo>
                    <a:pt x="91869" y="67675"/>
                    <a:pt x="95624" y="69833"/>
                    <a:pt x="97940" y="73350"/>
                  </a:cubicBezTo>
                  <a:cubicBezTo>
                    <a:pt x="102653" y="80624"/>
                    <a:pt x="143795" y="145287"/>
                    <a:pt x="143795" y="179737"/>
                  </a:cubicBezTo>
                  <a:cubicBezTo>
                    <a:pt x="143795" y="186371"/>
                    <a:pt x="138442" y="191727"/>
                    <a:pt x="131812" y="191727"/>
                  </a:cubicBezTo>
                  <a:cubicBezTo>
                    <a:pt x="125181" y="191727"/>
                    <a:pt x="119829" y="186371"/>
                    <a:pt x="119829" y="179737"/>
                  </a:cubicBezTo>
                  <a:cubicBezTo>
                    <a:pt x="119829" y="163431"/>
                    <a:pt x="103852" y="130420"/>
                    <a:pt x="89073" y="104843"/>
                  </a:cubicBezTo>
                  <a:cubicBezTo>
                    <a:pt x="81564" y="122107"/>
                    <a:pt x="77010" y="137854"/>
                    <a:pt x="78688" y="142490"/>
                  </a:cubicBezTo>
                  <a:cubicBezTo>
                    <a:pt x="98180" y="181575"/>
                    <a:pt x="120148" y="206514"/>
                    <a:pt x="123983" y="210750"/>
                  </a:cubicBezTo>
                  <a:cubicBezTo>
                    <a:pt x="129415" y="214986"/>
                    <a:pt x="146990" y="230013"/>
                    <a:pt x="148268" y="247358"/>
                  </a:cubicBezTo>
                  <a:cubicBezTo>
                    <a:pt x="148828" y="255191"/>
                    <a:pt x="146111" y="262385"/>
                    <a:pt x="140360" y="268060"/>
                  </a:cubicBezTo>
                  <a:cubicBezTo>
                    <a:pt x="133809" y="274694"/>
                    <a:pt x="123663" y="281009"/>
                    <a:pt x="113039" y="281009"/>
                  </a:cubicBezTo>
                  <a:close/>
                </a:path>
              </a:pathLst>
            </a:custGeom>
            <a:solidFill>
              <a:srgbClr val="231F20"/>
            </a:solidFill>
            <a:ln w="7982" cap="flat">
              <a:noFill/>
              <a:prstDash val="solid"/>
              <a:miter/>
            </a:ln>
          </p:spPr>
          <p:txBody>
            <a:bodyPr rtlCol="0" anchor="ctr"/>
            <a:lstStyle/>
            <a:p>
              <a:endParaRPr lang="en-ES"/>
            </a:p>
          </p:txBody>
        </p:sp>
        <p:sp>
          <p:nvSpPr>
            <p:cNvPr id="216" name="Freeform 215">
              <a:extLst>
                <a:ext uri="{FF2B5EF4-FFF2-40B4-BE49-F238E27FC236}">
                  <a16:creationId xmlns:a16="http://schemas.microsoft.com/office/drawing/2014/main" id="{DB4C76FF-9042-E9B6-64F6-06847518F78F}"/>
                </a:ext>
              </a:extLst>
            </p:cNvPr>
            <p:cNvSpPr/>
            <p:nvPr/>
          </p:nvSpPr>
          <p:spPr>
            <a:xfrm>
              <a:off x="3585170" y="2708075"/>
              <a:ext cx="210270" cy="558550"/>
            </a:xfrm>
            <a:custGeom>
              <a:avLst/>
              <a:gdLst>
                <a:gd name="connsiteX0" fmla="*/ 70470 w 210270"/>
                <a:gd name="connsiteY0" fmla="*/ 558551 h 558550"/>
                <a:gd name="connsiteX1" fmla="*/ 58567 w 210270"/>
                <a:gd name="connsiteY1" fmla="*/ 548080 h 558550"/>
                <a:gd name="connsiteX2" fmla="*/ 68953 w 210270"/>
                <a:gd name="connsiteY2" fmla="*/ 534732 h 558550"/>
                <a:gd name="connsiteX3" fmla="*/ 185906 w 210270"/>
                <a:gd name="connsiteY3" fmla="*/ 510833 h 558550"/>
                <a:gd name="connsiteX4" fmla="*/ 131104 w 210270"/>
                <a:gd name="connsiteY4" fmla="*/ 342980 h 558550"/>
                <a:gd name="connsiteX5" fmla="*/ 130465 w 210270"/>
                <a:gd name="connsiteY5" fmla="*/ 337145 h 558550"/>
                <a:gd name="connsiteX6" fmla="*/ 146362 w 210270"/>
                <a:gd name="connsiteY6" fmla="*/ 170970 h 558550"/>
                <a:gd name="connsiteX7" fmla="*/ 59766 w 210270"/>
                <a:gd name="connsiteY7" fmla="*/ 41164 h 558550"/>
                <a:gd name="connsiteX8" fmla="*/ 54014 w 210270"/>
                <a:gd name="connsiteY8" fmla="*/ 35569 h 558550"/>
                <a:gd name="connsiteX9" fmla="*/ 35640 w 210270"/>
                <a:gd name="connsiteY9" fmla="*/ 23979 h 558550"/>
                <a:gd name="connsiteX10" fmla="*/ 24536 w 210270"/>
                <a:gd name="connsiteY10" fmla="*/ 33730 h 558550"/>
                <a:gd name="connsiteX11" fmla="*/ 30527 w 210270"/>
                <a:gd name="connsiteY11" fmla="*/ 49876 h 558550"/>
                <a:gd name="connsiteX12" fmla="*/ 104901 w 210270"/>
                <a:gd name="connsiteY12" fmla="*/ 133003 h 558550"/>
                <a:gd name="connsiteX13" fmla="*/ 106339 w 210270"/>
                <a:gd name="connsiteY13" fmla="*/ 276398 h 558550"/>
                <a:gd name="connsiteX14" fmla="*/ 92918 w 210270"/>
                <a:gd name="connsiteY14" fmla="*/ 286789 h 558550"/>
                <a:gd name="connsiteX15" fmla="*/ 82533 w 210270"/>
                <a:gd name="connsiteY15" fmla="*/ 273361 h 558550"/>
                <a:gd name="connsiteX16" fmla="*/ 83971 w 210270"/>
                <a:gd name="connsiteY16" fmla="*/ 144993 h 558550"/>
                <a:gd name="connsiteX17" fmla="*/ 16308 w 210270"/>
                <a:gd name="connsiteY17" fmla="*/ 69379 h 558550"/>
                <a:gd name="connsiteX18" fmla="*/ 13592 w 210270"/>
                <a:gd name="connsiteY18" fmla="*/ 67141 h 558550"/>
                <a:gd name="connsiteX19" fmla="*/ 4565 w 210270"/>
                <a:gd name="connsiteY19" fmla="*/ 20462 h 558550"/>
                <a:gd name="connsiteX20" fmla="*/ 33244 w 210270"/>
                <a:gd name="connsiteY20" fmla="*/ 160 h 558550"/>
                <a:gd name="connsiteX21" fmla="*/ 70950 w 210270"/>
                <a:gd name="connsiteY21" fmla="*/ 18623 h 558550"/>
                <a:gd name="connsiteX22" fmla="*/ 76382 w 210270"/>
                <a:gd name="connsiteY22" fmla="*/ 23979 h 558550"/>
                <a:gd name="connsiteX23" fmla="*/ 170328 w 210270"/>
                <a:gd name="connsiteY23" fmla="*/ 170970 h 558550"/>
                <a:gd name="connsiteX24" fmla="*/ 154670 w 210270"/>
                <a:gd name="connsiteY24" fmla="*/ 337544 h 558550"/>
                <a:gd name="connsiteX25" fmla="*/ 210271 w 210270"/>
                <a:gd name="connsiteY25" fmla="*/ 514669 h 558550"/>
                <a:gd name="connsiteX26" fmla="*/ 71988 w 210270"/>
                <a:gd name="connsiteY26" fmla="*/ 558551 h 558550"/>
                <a:gd name="connsiteX27" fmla="*/ 70470 w 210270"/>
                <a:gd name="connsiteY27" fmla="*/ 558551 h 5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270" h="558550">
                  <a:moveTo>
                    <a:pt x="70470" y="558551"/>
                  </a:moveTo>
                  <a:cubicBezTo>
                    <a:pt x="64479" y="558551"/>
                    <a:pt x="59366" y="554155"/>
                    <a:pt x="58567" y="548080"/>
                  </a:cubicBezTo>
                  <a:cubicBezTo>
                    <a:pt x="57769" y="541526"/>
                    <a:pt x="62402" y="535531"/>
                    <a:pt x="68953" y="534732"/>
                  </a:cubicBezTo>
                  <a:cubicBezTo>
                    <a:pt x="116325" y="528817"/>
                    <a:pt x="171846" y="518346"/>
                    <a:pt x="185906" y="510833"/>
                  </a:cubicBezTo>
                  <a:cubicBezTo>
                    <a:pt x="182151" y="486854"/>
                    <a:pt x="151155" y="397332"/>
                    <a:pt x="131104" y="342980"/>
                  </a:cubicBezTo>
                  <a:cubicBezTo>
                    <a:pt x="130385" y="341141"/>
                    <a:pt x="130225" y="339143"/>
                    <a:pt x="130465" y="337145"/>
                  </a:cubicBezTo>
                  <a:cubicBezTo>
                    <a:pt x="130625" y="336026"/>
                    <a:pt x="146362" y="225403"/>
                    <a:pt x="146362" y="170970"/>
                  </a:cubicBezTo>
                  <a:cubicBezTo>
                    <a:pt x="146362" y="125010"/>
                    <a:pt x="81175" y="61946"/>
                    <a:pt x="59766" y="41164"/>
                  </a:cubicBezTo>
                  <a:cubicBezTo>
                    <a:pt x="57449" y="38846"/>
                    <a:pt x="55452" y="37008"/>
                    <a:pt x="54014" y="35569"/>
                  </a:cubicBezTo>
                  <a:cubicBezTo>
                    <a:pt x="43948" y="25498"/>
                    <a:pt x="38356" y="23659"/>
                    <a:pt x="35640" y="23979"/>
                  </a:cubicBezTo>
                  <a:cubicBezTo>
                    <a:pt x="32445" y="24299"/>
                    <a:pt x="28530" y="27736"/>
                    <a:pt x="24536" y="33730"/>
                  </a:cubicBezTo>
                  <a:cubicBezTo>
                    <a:pt x="22459" y="36848"/>
                    <a:pt x="26373" y="44761"/>
                    <a:pt x="30527" y="49876"/>
                  </a:cubicBezTo>
                  <a:cubicBezTo>
                    <a:pt x="38995" y="55391"/>
                    <a:pt x="75184" y="81049"/>
                    <a:pt x="104901" y="133003"/>
                  </a:cubicBezTo>
                  <a:cubicBezTo>
                    <a:pt x="120399" y="160100"/>
                    <a:pt x="108816" y="257215"/>
                    <a:pt x="106339" y="276398"/>
                  </a:cubicBezTo>
                  <a:cubicBezTo>
                    <a:pt x="105461" y="282952"/>
                    <a:pt x="99389" y="287668"/>
                    <a:pt x="92918" y="286789"/>
                  </a:cubicBezTo>
                  <a:cubicBezTo>
                    <a:pt x="86368" y="285910"/>
                    <a:pt x="81734" y="279915"/>
                    <a:pt x="82533" y="273361"/>
                  </a:cubicBezTo>
                  <a:cubicBezTo>
                    <a:pt x="88205" y="228999"/>
                    <a:pt x="92519" y="159780"/>
                    <a:pt x="83971" y="144993"/>
                  </a:cubicBezTo>
                  <a:cubicBezTo>
                    <a:pt x="53934" y="92399"/>
                    <a:pt x="16707" y="69619"/>
                    <a:pt x="16308" y="69379"/>
                  </a:cubicBezTo>
                  <a:cubicBezTo>
                    <a:pt x="15269" y="68740"/>
                    <a:pt x="14390" y="68020"/>
                    <a:pt x="13592" y="67141"/>
                  </a:cubicBezTo>
                  <a:cubicBezTo>
                    <a:pt x="5044" y="57629"/>
                    <a:pt x="-6540" y="37087"/>
                    <a:pt x="4565" y="20462"/>
                  </a:cubicBezTo>
                  <a:cubicBezTo>
                    <a:pt x="12872" y="8073"/>
                    <a:pt x="22459" y="1199"/>
                    <a:pt x="33244" y="160"/>
                  </a:cubicBezTo>
                  <a:cubicBezTo>
                    <a:pt x="48741" y="-1439"/>
                    <a:pt x="61523" y="9272"/>
                    <a:pt x="70950" y="18623"/>
                  </a:cubicBezTo>
                  <a:cubicBezTo>
                    <a:pt x="72308" y="19982"/>
                    <a:pt x="74145" y="21821"/>
                    <a:pt x="76382" y="23979"/>
                  </a:cubicBezTo>
                  <a:cubicBezTo>
                    <a:pt x="102025" y="48837"/>
                    <a:pt x="170328" y="114859"/>
                    <a:pt x="170328" y="170970"/>
                  </a:cubicBezTo>
                  <a:cubicBezTo>
                    <a:pt x="170328" y="222685"/>
                    <a:pt x="157227" y="318921"/>
                    <a:pt x="154670" y="337544"/>
                  </a:cubicBezTo>
                  <a:cubicBezTo>
                    <a:pt x="166094" y="368717"/>
                    <a:pt x="210271" y="490690"/>
                    <a:pt x="210271" y="514669"/>
                  </a:cubicBezTo>
                  <a:cubicBezTo>
                    <a:pt x="210271" y="523942"/>
                    <a:pt x="210271" y="541206"/>
                    <a:pt x="71988" y="558551"/>
                  </a:cubicBezTo>
                  <a:cubicBezTo>
                    <a:pt x="71429" y="558471"/>
                    <a:pt x="70950" y="558551"/>
                    <a:pt x="70470" y="558551"/>
                  </a:cubicBezTo>
                  <a:close/>
                </a:path>
              </a:pathLst>
            </a:custGeom>
            <a:solidFill>
              <a:srgbClr val="231F20"/>
            </a:solidFill>
            <a:ln w="7982" cap="flat">
              <a:noFill/>
              <a:prstDash val="solid"/>
              <a:miter/>
            </a:ln>
          </p:spPr>
          <p:txBody>
            <a:bodyPr rtlCol="0" anchor="ctr"/>
            <a:lstStyle/>
            <a:p>
              <a:endParaRPr lang="en-ES"/>
            </a:p>
          </p:txBody>
        </p:sp>
        <p:sp>
          <p:nvSpPr>
            <p:cNvPr id="217" name="Freeform 216">
              <a:extLst>
                <a:ext uri="{FF2B5EF4-FFF2-40B4-BE49-F238E27FC236}">
                  <a16:creationId xmlns:a16="http://schemas.microsoft.com/office/drawing/2014/main" id="{A43C9476-AD76-FE11-2518-79BC2810965C}"/>
                </a:ext>
              </a:extLst>
            </p:cNvPr>
            <p:cNvSpPr/>
            <p:nvPr/>
          </p:nvSpPr>
          <p:spPr>
            <a:xfrm>
              <a:off x="3619698" y="3290611"/>
              <a:ext cx="103839" cy="303728"/>
            </a:xfrm>
            <a:custGeom>
              <a:avLst/>
              <a:gdLst>
                <a:gd name="connsiteX0" fmla="*/ 11977 w 103839"/>
                <a:gd name="connsiteY0" fmla="*/ 303728 h 303728"/>
                <a:gd name="connsiteX1" fmla="*/ 8701 w 103839"/>
                <a:gd name="connsiteY1" fmla="*/ 303249 h 303728"/>
                <a:gd name="connsiteX2" fmla="*/ 473 w 103839"/>
                <a:gd name="connsiteY2" fmla="*/ 288462 h 303728"/>
                <a:gd name="connsiteX3" fmla="*/ 80359 w 103839"/>
                <a:gd name="connsiteY3" fmla="*/ 8706 h 303728"/>
                <a:gd name="connsiteX4" fmla="*/ 95138 w 103839"/>
                <a:gd name="connsiteY4" fmla="*/ 473 h 303728"/>
                <a:gd name="connsiteX5" fmla="*/ 103366 w 103839"/>
                <a:gd name="connsiteY5" fmla="*/ 15261 h 303728"/>
                <a:gd name="connsiteX6" fmla="*/ 23480 w 103839"/>
                <a:gd name="connsiteY6" fmla="*/ 295016 h 303728"/>
                <a:gd name="connsiteX7" fmla="*/ 11977 w 103839"/>
                <a:gd name="connsiteY7" fmla="*/ 303728 h 3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39" h="303728">
                  <a:moveTo>
                    <a:pt x="11977" y="303728"/>
                  </a:moveTo>
                  <a:cubicBezTo>
                    <a:pt x="10858" y="303728"/>
                    <a:pt x="9740" y="303569"/>
                    <a:pt x="8701" y="303249"/>
                  </a:cubicBezTo>
                  <a:cubicBezTo>
                    <a:pt x="2310" y="301410"/>
                    <a:pt x="-1364" y="294776"/>
                    <a:pt x="473" y="288462"/>
                  </a:cubicBezTo>
                  <a:lnTo>
                    <a:pt x="80359" y="8706"/>
                  </a:lnTo>
                  <a:cubicBezTo>
                    <a:pt x="82196" y="2312"/>
                    <a:pt x="88827" y="-1365"/>
                    <a:pt x="95138" y="473"/>
                  </a:cubicBezTo>
                  <a:cubicBezTo>
                    <a:pt x="101529" y="2312"/>
                    <a:pt x="105204" y="8946"/>
                    <a:pt x="103366" y="15261"/>
                  </a:cubicBezTo>
                  <a:lnTo>
                    <a:pt x="23480" y="295016"/>
                  </a:lnTo>
                  <a:cubicBezTo>
                    <a:pt x="21963" y="300291"/>
                    <a:pt x="17169" y="303728"/>
                    <a:pt x="11977" y="303728"/>
                  </a:cubicBezTo>
                  <a:close/>
                </a:path>
              </a:pathLst>
            </a:custGeom>
            <a:solidFill>
              <a:srgbClr val="231F20"/>
            </a:solidFill>
            <a:ln w="7982" cap="flat">
              <a:noFill/>
              <a:prstDash val="solid"/>
              <a:miter/>
            </a:ln>
          </p:spPr>
          <p:txBody>
            <a:bodyPr rtlCol="0" anchor="ctr"/>
            <a:lstStyle/>
            <a:p>
              <a:endParaRPr lang="en-ES"/>
            </a:p>
          </p:txBody>
        </p:sp>
        <p:sp>
          <p:nvSpPr>
            <p:cNvPr id="218" name="Freeform 217">
              <a:extLst>
                <a:ext uri="{FF2B5EF4-FFF2-40B4-BE49-F238E27FC236}">
                  <a16:creationId xmlns:a16="http://schemas.microsoft.com/office/drawing/2014/main" id="{465D66AC-2DB6-0E37-ADF4-E5D9163FAA47}"/>
                </a:ext>
              </a:extLst>
            </p:cNvPr>
            <p:cNvSpPr/>
            <p:nvPr/>
          </p:nvSpPr>
          <p:spPr>
            <a:xfrm>
              <a:off x="3571783" y="3306614"/>
              <a:ext cx="47886" cy="279732"/>
            </a:xfrm>
            <a:custGeom>
              <a:avLst/>
              <a:gdLst>
                <a:gd name="connsiteX0" fmla="*/ 11960 w 47886"/>
                <a:gd name="connsiteY0" fmla="*/ 279732 h 279732"/>
                <a:gd name="connsiteX1" fmla="*/ 10842 w 47886"/>
                <a:gd name="connsiteY1" fmla="*/ 279652 h 279732"/>
                <a:gd name="connsiteX2" fmla="*/ 57 w 47886"/>
                <a:gd name="connsiteY2" fmla="*/ 266624 h 279732"/>
                <a:gd name="connsiteX3" fmla="*/ 24023 w 47886"/>
                <a:gd name="connsiteY3" fmla="*/ 10848 h 279732"/>
                <a:gd name="connsiteX4" fmla="*/ 37044 w 47886"/>
                <a:gd name="connsiteY4" fmla="*/ 57 h 279732"/>
                <a:gd name="connsiteX5" fmla="*/ 47829 w 47886"/>
                <a:gd name="connsiteY5" fmla="*/ 13086 h 279732"/>
                <a:gd name="connsiteX6" fmla="*/ 23863 w 47886"/>
                <a:gd name="connsiteY6" fmla="*/ 268862 h 279732"/>
                <a:gd name="connsiteX7" fmla="*/ 11960 w 47886"/>
                <a:gd name="connsiteY7" fmla="*/ 279732 h 27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6" h="279732">
                  <a:moveTo>
                    <a:pt x="11960" y="279732"/>
                  </a:moveTo>
                  <a:cubicBezTo>
                    <a:pt x="11561" y="279732"/>
                    <a:pt x="11241" y="279732"/>
                    <a:pt x="10842" y="279652"/>
                  </a:cubicBezTo>
                  <a:cubicBezTo>
                    <a:pt x="4211" y="279013"/>
                    <a:pt x="-582" y="273178"/>
                    <a:pt x="57" y="266624"/>
                  </a:cubicBezTo>
                  <a:lnTo>
                    <a:pt x="24023" y="10848"/>
                  </a:lnTo>
                  <a:cubicBezTo>
                    <a:pt x="24662" y="4214"/>
                    <a:pt x="30574" y="-582"/>
                    <a:pt x="37044" y="57"/>
                  </a:cubicBezTo>
                  <a:cubicBezTo>
                    <a:pt x="43675" y="697"/>
                    <a:pt x="48468" y="6532"/>
                    <a:pt x="47829" y="13086"/>
                  </a:cubicBezTo>
                  <a:lnTo>
                    <a:pt x="23863" y="268862"/>
                  </a:lnTo>
                  <a:cubicBezTo>
                    <a:pt x="23304" y="275017"/>
                    <a:pt x="18111" y="279732"/>
                    <a:pt x="11960" y="279732"/>
                  </a:cubicBezTo>
                  <a:close/>
                </a:path>
              </a:pathLst>
            </a:custGeom>
            <a:solidFill>
              <a:srgbClr val="231F20"/>
            </a:solidFill>
            <a:ln w="7982" cap="flat">
              <a:noFill/>
              <a:prstDash val="solid"/>
              <a:miter/>
            </a:ln>
          </p:spPr>
          <p:txBody>
            <a:bodyPr rtlCol="0" anchor="ctr"/>
            <a:lstStyle/>
            <a:p>
              <a:endParaRPr lang="en-ES"/>
            </a:p>
          </p:txBody>
        </p:sp>
        <p:sp>
          <p:nvSpPr>
            <p:cNvPr id="219" name="Freeform 218">
              <a:extLst>
                <a:ext uri="{FF2B5EF4-FFF2-40B4-BE49-F238E27FC236}">
                  <a16:creationId xmlns:a16="http://schemas.microsoft.com/office/drawing/2014/main" id="{14D03DD5-1FA4-CE03-FFAC-50EC0CCE1629}"/>
                </a:ext>
              </a:extLst>
            </p:cNvPr>
            <p:cNvSpPr/>
            <p:nvPr/>
          </p:nvSpPr>
          <p:spPr>
            <a:xfrm>
              <a:off x="3771467" y="3226667"/>
              <a:ext cx="63925" cy="367671"/>
            </a:xfrm>
            <a:custGeom>
              <a:avLst/>
              <a:gdLst>
                <a:gd name="connsiteX0" fmla="*/ 51934 w 63925"/>
                <a:gd name="connsiteY0" fmla="*/ 367672 h 367671"/>
                <a:gd name="connsiteX1" fmla="*/ 40031 w 63925"/>
                <a:gd name="connsiteY1" fmla="*/ 357042 h 367671"/>
                <a:gd name="connsiteX2" fmla="*/ 88 w 63925"/>
                <a:gd name="connsiteY2" fmla="*/ 13342 h 367671"/>
                <a:gd name="connsiteX3" fmla="*/ 10633 w 63925"/>
                <a:gd name="connsiteY3" fmla="*/ 74 h 367671"/>
                <a:gd name="connsiteX4" fmla="*/ 23894 w 63925"/>
                <a:gd name="connsiteY4" fmla="*/ 10624 h 367671"/>
                <a:gd name="connsiteX5" fmla="*/ 63837 w 63925"/>
                <a:gd name="connsiteY5" fmla="*/ 354324 h 367671"/>
                <a:gd name="connsiteX6" fmla="*/ 53292 w 63925"/>
                <a:gd name="connsiteY6" fmla="*/ 367592 h 367671"/>
                <a:gd name="connsiteX7" fmla="*/ 51934 w 63925"/>
                <a:gd name="connsiteY7" fmla="*/ 367672 h 36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25" h="367671">
                  <a:moveTo>
                    <a:pt x="51934" y="367672"/>
                  </a:moveTo>
                  <a:cubicBezTo>
                    <a:pt x="45943" y="367672"/>
                    <a:pt x="40750" y="363196"/>
                    <a:pt x="40031" y="357042"/>
                  </a:cubicBezTo>
                  <a:lnTo>
                    <a:pt x="88" y="13342"/>
                  </a:lnTo>
                  <a:cubicBezTo>
                    <a:pt x="-710" y="6788"/>
                    <a:pt x="4003" y="793"/>
                    <a:pt x="10633" y="74"/>
                  </a:cubicBezTo>
                  <a:cubicBezTo>
                    <a:pt x="17184" y="-646"/>
                    <a:pt x="23175" y="3990"/>
                    <a:pt x="23894" y="10624"/>
                  </a:cubicBezTo>
                  <a:lnTo>
                    <a:pt x="63837" y="354324"/>
                  </a:lnTo>
                  <a:cubicBezTo>
                    <a:pt x="64636" y="360878"/>
                    <a:pt x="59923" y="366873"/>
                    <a:pt x="53292" y="367592"/>
                  </a:cubicBezTo>
                  <a:cubicBezTo>
                    <a:pt x="52813" y="367592"/>
                    <a:pt x="52414" y="367672"/>
                    <a:pt x="51934" y="367672"/>
                  </a:cubicBezTo>
                  <a:close/>
                </a:path>
              </a:pathLst>
            </a:custGeom>
            <a:solidFill>
              <a:srgbClr val="231F20"/>
            </a:solidFill>
            <a:ln w="7982" cap="flat">
              <a:noFill/>
              <a:prstDash val="solid"/>
              <a:miter/>
            </a:ln>
          </p:spPr>
          <p:txBody>
            <a:bodyPr rtlCol="0" anchor="ctr"/>
            <a:lstStyle/>
            <a:p>
              <a:endParaRPr lang="en-ES"/>
            </a:p>
          </p:txBody>
        </p:sp>
        <p:sp>
          <p:nvSpPr>
            <p:cNvPr id="220" name="Freeform 219">
              <a:extLst>
                <a:ext uri="{FF2B5EF4-FFF2-40B4-BE49-F238E27FC236}">
                  <a16:creationId xmlns:a16="http://schemas.microsoft.com/office/drawing/2014/main" id="{AE402600-5503-99F0-4F08-2E57DD8880DF}"/>
                </a:ext>
              </a:extLst>
            </p:cNvPr>
            <p:cNvSpPr/>
            <p:nvPr/>
          </p:nvSpPr>
          <p:spPr>
            <a:xfrm>
              <a:off x="3691553" y="3338527"/>
              <a:ext cx="95935" cy="263805"/>
            </a:xfrm>
            <a:custGeom>
              <a:avLst/>
              <a:gdLst>
                <a:gd name="connsiteX0" fmla="*/ 83917 w 95935"/>
                <a:gd name="connsiteY0" fmla="*/ 263805 h 263805"/>
                <a:gd name="connsiteX1" fmla="*/ 72413 w 95935"/>
                <a:gd name="connsiteY1" fmla="*/ 255253 h 263805"/>
                <a:gd name="connsiteX2" fmla="*/ 516 w 95935"/>
                <a:gd name="connsiteY2" fmla="*/ 15463 h 263805"/>
                <a:gd name="connsiteX3" fmla="*/ 8584 w 95935"/>
                <a:gd name="connsiteY3" fmla="*/ 516 h 263805"/>
                <a:gd name="connsiteX4" fmla="*/ 23523 w 95935"/>
                <a:gd name="connsiteY4" fmla="*/ 8589 h 263805"/>
                <a:gd name="connsiteX5" fmla="*/ 95420 w 95935"/>
                <a:gd name="connsiteY5" fmla="*/ 248379 h 263805"/>
                <a:gd name="connsiteX6" fmla="*/ 87352 w 95935"/>
                <a:gd name="connsiteY6" fmla="*/ 263326 h 263805"/>
                <a:gd name="connsiteX7" fmla="*/ 83917 w 95935"/>
                <a:gd name="connsiteY7" fmla="*/ 263805 h 2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35" h="263805">
                  <a:moveTo>
                    <a:pt x="83917" y="263805"/>
                  </a:moveTo>
                  <a:cubicBezTo>
                    <a:pt x="78804" y="263805"/>
                    <a:pt x="74010" y="260448"/>
                    <a:pt x="72413" y="255253"/>
                  </a:cubicBezTo>
                  <a:lnTo>
                    <a:pt x="516" y="15463"/>
                  </a:lnTo>
                  <a:cubicBezTo>
                    <a:pt x="-1402" y="9148"/>
                    <a:pt x="2193" y="2434"/>
                    <a:pt x="8584" y="516"/>
                  </a:cubicBezTo>
                  <a:cubicBezTo>
                    <a:pt x="14895" y="-1403"/>
                    <a:pt x="21605" y="2194"/>
                    <a:pt x="23523" y="8589"/>
                  </a:cubicBezTo>
                  <a:lnTo>
                    <a:pt x="95420" y="248379"/>
                  </a:lnTo>
                  <a:cubicBezTo>
                    <a:pt x="97337" y="254694"/>
                    <a:pt x="93742" y="261408"/>
                    <a:pt x="87352" y="263326"/>
                  </a:cubicBezTo>
                  <a:cubicBezTo>
                    <a:pt x="86233" y="263646"/>
                    <a:pt x="85035" y="263805"/>
                    <a:pt x="83917" y="263805"/>
                  </a:cubicBezTo>
                  <a:close/>
                </a:path>
              </a:pathLst>
            </a:custGeom>
            <a:solidFill>
              <a:srgbClr val="231F20"/>
            </a:solidFill>
            <a:ln w="7982" cap="flat">
              <a:noFill/>
              <a:prstDash val="solid"/>
              <a:miter/>
            </a:ln>
          </p:spPr>
          <p:txBody>
            <a:bodyPr rtlCol="0" anchor="ctr"/>
            <a:lstStyle/>
            <a:p>
              <a:endParaRPr lang="en-ES"/>
            </a:p>
          </p:txBody>
        </p:sp>
        <p:sp>
          <p:nvSpPr>
            <p:cNvPr id="221" name="Freeform 220">
              <a:extLst>
                <a:ext uri="{FF2B5EF4-FFF2-40B4-BE49-F238E27FC236}">
                  <a16:creationId xmlns:a16="http://schemas.microsoft.com/office/drawing/2014/main" id="{8CD26E73-940E-94B6-217C-715E851874D1}"/>
                </a:ext>
              </a:extLst>
            </p:cNvPr>
            <p:cNvSpPr/>
            <p:nvPr/>
          </p:nvSpPr>
          <p:spPr>
            <a:xfrm>
              <a:off x="3547795" y="3570360"/>
              <a:ext cx="103772" cy="71937"/>
            </a:xfrm>
            <a:custGeom>
              <a:avLst/>
              <a:gdLst>
                <a:gd name="connsiteX0" fmla="*/ 91869 w 103772"/>
                <a:gd name="connsiteY0" fmla="*/ 71937 h 71937"/>
                <a:gd name="connsiteX1" fmla="*/ 11983 w 103772"/>
                <a:gd name="connsiteY1" fmla="*/ 71937 h 71937"/>
                <a:gd name="connsiteX2" fmla="*/ 0 w 103772"/>
                <a:gd name="connsiteY2" fmla="*/ 59948 h 71937"/>
                <a:gd name="connsiteX3" fmla="*/ 0 w 103772"/>
                <a:gd name="connsiteY3" fmla="*/ 46999 h 71937"/>
                <a:gd name="connsiteX4" fmla="*/ 46973 w 103772"/>
                <a:gd name="connsiteY4" fmla="*/ 0 h 71937"/>
                <a:gd name="connsiteX5" fmla="*/ 56799 w 103772"/>
                <a:gd name="connsiteY5" fmla="*/ 0 h 71937"/>
                <a:gd name="connsiteX6" fmla="*/ 103772 w 103772"/>
                <a:gd name="connsiteY6" fmla="*/ 46999 h 71937"/>
                <a:gd name="connsiteX7" fmla="*/ 103772 w 103772"/>
                <a:gd name="connsiteY7" fmla="*/ 59948 h 71937"/>
                <a:gd name="connsiteX8" fmla="*/ 91869 w 103772"/>
                <a:gd name="connsiteY8" fmla="*/ 71937 h 71937"/>
                <a:gd name="connsiteX9" fmla="*/ 23966 w 103772"/>
                <a:gd name="connsiteY9" fmla="*/ 47958 h 71937"/>
                <a:gd name="connsiteX10" fmla="*/ 79886 w 103772"/>
                <a:gd name="connsiteY10" fmla="*/ 47958 h 71937"/>
                <a:gd name="connsiteX11" fmla="*/ 79886 w 103772"/>
                <a:gd name="connsiteY11" fmla="*/ 46999 h 71937"/>
                <a:gd name="connsiteX12" fmla="*/ 56879 w 103772"/>
                <a:gd name="connsiteY12" fmla="*/ 23979 h 71937"/>
                <a:gd name="connsiteX13" fmla="*/ 47053 w 103772"/>
                <a:gd name="connsiteY13" fmla="*/ 23979 h 71937"/>
                <a:gd name="connsiteX14" fmla="*/ 24046 w 103772"/>
                <a:gd name="connsiteY14" fmla="*/ 46999 h 71937"/>
                <a:gd name="connsiteX15" fmla="*/ 24046 w 103772"/>
                <a:gd name="connsiteY15" fmla="*/ 47958 h 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72" h="71937">
                  <a:moveTo>
                    <a:pt x="91869" y="71937"/>
                  </a:moveTo>
                  <a:lnTo>
                    <a:pt x="11983" y="71937"/>
                  </a:lnTo>
                  <a:cubicBezTo>
                    <a:pt x="5352" y="71937"/>
                    <a:pt x="0" y="66582"/>
                    <a:pt x="0" y="59948"/>
                  </a:cubicBezTo>
                  <a:lnTo>
                    <a:pt x="0" y="46999"/>
                  </a:lnTo>
                  <a:cubicBezTo>
                    <a:pt x="0" y="21102"/>
                    <a:pt x="21090" y="0"/>
                    <a:pt x="46973" y="0"/>
                  </a:cubicBezTo>
                  <a:lnTo>
                    <a:pt x="56799" y="0"/>
                  </a:lnTo>
                  <a:cubicBezTo>
                    <a:pt x="82762" y="0"/>
                    <a:pt x="103772" y="21102"/>
                    <a:pt x="103772" y="46999"/>
                  </a:cubicBezTo>
                  <a:lnTo>
                    <a:pt x="103772" y="59948"/>
                  </a:lnTo>
                  <a:cubicBezTo>
                    <a:pt x="103852" y="66502"/>
                    <a:pt x="98499" y="71937"/>
                    <a:pt x="91869" y="71937"/>
                  </a:cubicBezTo>
                  <a:close/>
                  <a:moveTo>
                    <a:pt x="23966" y="47958"/>
                  </a:moveTo>
                  <a:lnTo>
                    <a:pt x="79886" y="47958"/>
                  </a:lnTo>
                  <a:lnTo>
                    <a:pt x="79886" y="46999"/>
                  </a:lnTo>
                  <a:cubicBezTo>
                    <a:pt x="79886" y="34290"/>
                    <a:pt x="69581" y="23979"/>
                    <a:pt x="56879" y="23979"/>
                  </a:cubicBezTo>
                  <a:lnTo>
                    <a:pt x="47053" y="23979"/>
                  </a:lnTo>
                  <a:cubicBezTo>
                    <a:pt x="34351" y="23979"/>
                    <a:pt x="24046" y="34290"/>
                    <a:pt x="24046" y="46999"/>
                  </a:cubicBezTo>
                  <a:lnTo>
                    <a:pt x="24046" y="47958"/>
                  </a:lnTo>
                  <a:close/>
                </a:path>
              </a:pathLst>
            </a:custGeom>
            <a:solidFill>
              <a:srgbClr val="231F20"/>
            </a:solidFill>
            <a:ln w="7982" cap="flat">
              <a:noFill/>
              <a:prstDash val="solid"/>
              <a:miter/>
            </a:ln>
          </p:spPr>
          <p:txBody>
            <a:bodyPr rtlCol="0" anchor="ctr"/>
            <a:lstStyle/>
            <a:p>
              <a:endParaRPr lang="en-ES"/>
            </a:p>
          </p:txBody>
        </p:sp>
        <p:sp>
          <p:nvSpPr>
            <p:cNvPr id="222" name="Freeform 221">
              <a:extLst>
                <a:ext uri="{FF2B5EF4-FFF2-40B4-BE49-F238E27FC236}">
                  <a16:creationId xmlns:a16="http://schemas.microsoft.com/office/drawing/2014/main" id="{C66E3E53-8691-BE54-6853-76C79C55FCA7}"/>
                </a:ext>
              </a:extLst>
            </p:cNvPr>
            <p:cNvSpPr/>
            <p:nvPr/>
          </p:nvSpPr>
          <p:spPr>
            <a:xfrm>
              <a:off x="3755498" y="3570360"/>
              <a:ext cx="103772" cy="71937"/>
            </a:xfrm>
            <a:custGeom>
              <a:avLst/>
              <a:gdLst>
                <a:gd name="connsiteX0" fmla="*/ 91869 w 103772"/>
                <a:gd name="connsiteY0" fmla="*/ 71937 h 71937"/>
                <a:gd name="connsiteX1" fmla="*/ 11983 w 103772"/>
                <a:gd name="connsiteY1" fmla="*/ 71937 h 71937"/>
                <a:gd name="connsiteX2" fmla="*/ 0 w 103772"/>
                <a:gd name="connsiteY2" fmla="*/ 59948 h 71937"/>
                <a:gd name="connsiteX3" fmla="*/ 0 w 103772"/>
                <a:gd name="connsiteY3" fmla="*/ 46999 h 71937"/>
                <a:gd name="connsiteX4" fmla="*/ 46973 w 103772"/>
                <a:gd name="connsiteY4" fmla="*/ 0 h 71937"/>
                <a:gd name="connsiteX5" fmla="*/ 56799 w 103772"/>
                <a:gd name="connsiteY5" fmla="*/ 0 h 71937"/>
                <a:gd name="connsiteX6" fmla="*/ 103772 w 103772"/>
                <a:gd name="connsiteY6" fmla="*/ 46999 h 71937"/>
                <a:gd name="connsiteX7" fmla="*/ 103772 w 103772"/>
                <a:gd name="connsiteY7" fmla="*/ 59948 h 71937"/>
                <a:gd name="connsiteX8" fmla="*/ 91869 w 103772"/>
                <a:gd name="connsiteY8" fmla="*/ 71937 h 71937"/>
                <a:gd name="connsiteX9" fmla="*/ 23966 w 103772"/>
                <a:gd name="connsiteY9" fmla="*/ 47958 h 71937"/>
                <a:gd name="connsiteX10" fmla="*/ 79886 w 103772"/>
                <a:gd name="connsiteY10" fmla="*/ 47958 h 71937"/>
                <a:gd name="connsiteX11" fmla="*/ 79886 w 103772"/>
                <a:gd name="connsiteY11" fmla="*/ 46999 h 71937"/>
                <a:gd name="connsiteX12" fmla="*/ 56879 w 103772"/>
                <a:gd name="connsiteY12" fmla="*/ 23979 h 71937"/>
                <a:gd name="connsiteX13" fmla="*/ 47053 w 103772"/>
                <a:gd name="connsiteY13" fmla="*/ 23979 h 71937"/>
                <a:gd name="connsiteX14" fmla="*/ 24046 w 103772"/>
                <a:gd name="connsiteY14" fmla="*/ 46999 h 71937"/>
                <a:gd name="connsiteX15" fmla="*/ 24046 w 103772"/>
                <a:gd name="connsiteY15" fmla="*/ 47958 h 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72" h="71937">
                  <a:moveTo>
                    <a:pt x="91869" y="71937"/>
                  </a:moveTo>
                  <a:lnTo>
                    <a:pt x="11983" y="71937"/>
                  </a:lnTo>
                  <a:cubicBezTo>
                    <a:pt x="5352" y="71937"/>
                    <a:pt x="0" y="66582"/>
                    <a:pt x="0" y="59948"/>
                  </a:cubicBezTo>
                  <a:lnTo>
                    <a:pt x="0" y="46999"/>
                  </a:lnTo>
                  <a:cubicBezTo>
                    <a:pt x="0" y="21102"/>
                    <a:pt x="21090" y="0"/>
                    <a:pt x="46973" y="0"/>
                  </a:cubicBezTo>
                  <a:lnTo>
                    <a:pt x="56799" y="0"/>
                  </a:lnTo>
                  <a:cubicBezTo>
                    <a:pt x="82762" y="0"/>
                    <a:pt x="103772" y="21102"/>
                    <a:pt x="103772" y="46999"/>
                  </a:cubicBezTo>
                  <a:lnTo>
                    <a:pt x="103772" y="59948"/>
                  </a:lnTo>
                  <a:cubicBezTo>
                    <a:pt x="103852" y="66502"/>
                    <a:pt x="98499" y="71937"/>
                    <a:pt x="91869" y="71937"/>
                  </a:cubicBezTo>
                  <a:close/>
                  <a:moveTo>
                    <a:pt x="23966" y="47958"/>
                  </a:moveTo>
                  <a:lnTo>
                    <a:pt x="79886" y="47958"/>
                  </a:lnTo>
                  <a:lnTo>
                    <a:pt x="79886" y="46999"/>
                  </a:lnTo>
                  <a:cubicBezTo>
                    <a:pt x="79886" y="34290"/>
                    <a:pt x="69581" y="23979"/>
                    <a:pt x="56879" y="23979"/>
                  </a:cubicBezTo>
                  <a:lnTo>
                    <a:pt x="47053" y="23979"/>
                  </a:lnTo>
                  <a:cubicBezTo>
                    <a:pt x="34351" y="23979"/>
                    <a:pt x="24046" y="34290"/>
                    <a:pt x="24046" y="46999"/>
                  </a:cubicBezTo>
                  <a:lnTo>
                    <a:pt x="24046" y="47958"/>
                  </a:lnTo>
                  <a:close/>
                </a:path>
              </a:pathLst>
            </a:custGeom>
            <a:solidFill>
              <a:srgbClr val="231F20"/>
            </a:solidFill>
            <a:ln w="7982" cap="flat">
              <a:noFill/>
              <a:prstDash val="solid"/>
              <a:miter/>
            </a:ln>
          </p:spPr>
          <p:txBody>
            <a:bodyPr rtlCol="0" anchor="ctr"/>
            <a:lstStyle/>
            <a:p>
              <a:endParaRPr lang="en-ES"/>
            </a:p>
          </p:txBody>
        </p:sp>
        <p:sp>
          <p:nvSpPr>
            <p:cNvPr id="223" name="Freeform 222">
              <a:extLst>
                <a:ext uri="{FF2B5EF4-FFF2-40B4-BE49-F238E27FC236}">
                  <a16:creationId xmlns:a16="http://schemas.microsoft.com/office/drawing/2014/main" id="{13698330-9FD0-00A6-0CA4-BF8121A941C8}"/>
                </a:ext>
              </a:extLst>
            </p:cNvPr>
            <p:cNvSpPr/>
            <p:nvPr/>
          </p:nvSpPr>
          <p:spPr>
            <a:xfrm>
              <a:off x="3766555" y="3030305"/>
              <a:ext cx="96643" cy="296588"/>
            </a:xfrm>
            <a:custGeom>
              <a:avLst/>
              <a:gdLst>
                <a:gd name="connsiteX0" fmla="*/ 84647 w 96643"/>
                <a:gd name="connsiteY0" fmla="*/ 296588 h 296588"/>
                <a:gd name="connsiteX1" fmla="*/ 72664 w 96643"/>
                <a:gd name="connsiteY1" fmla="*/ 285238 h 296588"/>
                <a:gd name="connsiteX2" fmla="*/ 1006 w 96643"/>
                <a:gd name="connsiteY2" fmla="*/ 16833 h 296588"/>
                <a:gd name="connsiteX3" fmla="*/ 7157 w 96643"/>
                <a:gd name="connsiteY3" fmla="*/ 1007 h 296588"/>
                <a:gd name="connsiteX4" fmla="*/ 22975 w 96643"/>
                <a:gd name="connsiteY4" fmla="*/ 7161 h 296588"/>
                <a:gd name="connsiteX5" fmla="*/ 96629 w 96643"/>
                <a:gd name="connsiteY5" fmla="*/ 283959 h 296588"/>
                <a:gd name="connsiteX6" fmla="*/ 85286 w 96643"/>
                <a:gd name="connsiteY6" fmla="*/ 296588 h 296588"/>
                <a:gd name="connsiteX7" fmla="*/ 84647 w 96643"/>
                <a:gd name="connsiteY7" fmla="*/ 296588 h 2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43" h="296588">
                  <a:moveTo>
                    <a:pt x="84647" y="296588"/>
                  </a:moveTo>
                  <a:cubicBezTo>
                    <a:pt x="78336" y="296588"/>
                    <a:pt x="73063" y="291632"/>
                    <a:pt x="72664" y="285238"/>
                  </a:cubicBezTo>
                  <a:cubicBezTo>
                    <a:pt x="68110" y="201871"/>
                    <a:pt x="45982" y="119063"/>
                    <a:pt x="1006" y="16833"/>
                  </a:cubicBezTo>
                  <a:cubicBezTo>
                    <a:pt x="-1630" y="10758"/>
                    <a:pt x="1086" y="3724"/>
                    <a:pt x="7157" y="1007"/>
                  </a:cubicBezTo>
                  <a:cubicBezTo>
                    <a:pt x="13228" y="-1631"/>
                    <a:pt x="20258" y="1086"/>
                    <a:pt x="22975" y="7161"/>
                  </a:cubicBezTo>
                  <a:cubicBezTo>
                    <a:pt x="69149" y="112189"/>
                    <a:pt x="91836" y="197555"/>
                    <a:pt x="96629" y="283959"/>
                  </a:cubicBezTo>
                  <a:cubicBezTo>
                    <a:pt x="96949" y="290593"/>
                    <a:pt x="91916" y="296188"/>
                    <a:pt x="85286" y="296588"/>
                  </a:cubicBezTo>
                  <a:cubicBezTo>
                    <a:pt x="85046" y="296588"/>
                    <a:pt x="84886" y="296588"/>
                    <a:pt x="84647" y="296588"/>
                  </a:cubicBezTo>
                  <a:close/>
                </a:path>
              </a:pathLst>
            </a:custGeom>
            <a:solidFill>
              <a:srgbClr val="231F20"/>
            </a:solidFill>
            <a:ln w="7982" cap="flat">
              <a:noFill/>
              <a:prstDash val="solid"/>
              <a:miter/>
            </a:ln>
          </p:spPr>
          <p:txBody>
            <a:bodyPr rtlCol="0" anchor="ctr"/>
            <a:lstStyle/>
            <a:p>
              <a:endParaRPr lang="en-ES"/>
            </a:p>
          </p:txBody>
        </p:sp>
        <p:sp>
          <p:nvSpPr>
            <p:cNvPr id="224" name="Freeform 223">
              <a:extLst>
                <a:ext uri="{FF2B5EF4-FFF2-40B4-BE49-F238E27FC236}">
                  <a16:creationId xmlns:a16="http://schemas.microsoft.com/office/drawing/2014/main" id="{1C979C38-CEA1-D08C-F71A-E7B03F76BE95}"/>
                </a:ext>
              </a:extLst>
            </p:cNvPr>
            <p:cNvSpPr/>
            <p:nvPr/>
          </p:nvSpPr>
          <p:spPr>
            <a:xfrm>
              <a:off x="3547785" y="3226651"/>
              <a:ext cx="47951" cy="39974"/>
            </a:xfrm>
            <a:custGeom>
              <a:avLst/>
              <a:gdLst>
                <a:gd name="connsiteX0" fmla="*/ 11993 w 47951"/>
                <a:gd name="connsiteY0" fmla="*/ 39975 h 39974"/>
                <a:gd name="connsiteX1" fmla="*/ 2007 w 47951"/>
                <a:gd name="connsiteY1" fmla="*/ 34620 h 39974"/>
                <a:gd name="connsiteX2" fmla="*/ 5362 w 47951"/>
                <a:gd name="connsiteY2" fmla="*/ 17994 h 39974"/>
                <a:gd name="connsiteX3" fmla="*/ 29328 w 47951"/>
                <a:gd name="connsiteY3" fmla="*/ 2008 h 39974"/>
                <a:gd name="connsiteX4" fmla="*/ 45945 w 47951"/>
                <a:gd name="connsiteY4" fmla="*/ 5365 h 39974"/>
                <a:gd name="connsiteX5" fmla="*/ 42589 w 47951"/>
                <a:gd name="connsiteY5" fmla="*/ 21991 h 39974"/>
                <a:gd name="connsiteX6" fmla="*/ 18623 w 47951"/>
                <a:gd name="connsiteY6" fmla="*/ 37977 h 39974"/>
                <a:gd name="connsiteX7" fmla="*/ 11993 w 47951"/>
                <a:gd name="connsiteY7" fmla="*/ 39975 h 3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1" h="39974">
                  <a:moveTo>
                    <a:pt x="11993" y="39975"/>
                  </a:moveTo>
                  <a:cubicBezTo>
                    <a:pt x="8158" y="39975"/>
                    <a:pt x="4324" y="38137"/>
                    <a:pt x="2007" y="34620"/>
                  </a:cubicBezTo>
                  <a:cubicBezTo>
                    <a:pt x="-1668" y="29104"/>
                    <a:pt x="-150" y="21671"/>
                    <a:pt x="5362" y="17994"/>
                  </a:cubicBezTo>
                  <a:lnTo>
                    <a:pt x="29328" y="2008"/>
                  </a:lnTo>
                  <a:cubicBezTo>
                    <a:pt x="34840" y="-1669"/>
                    <a:pt x="42270" y="-150"/>
                    <a:pt x="45945" y="5365"/>
                  </a:cubicBezTo>
                  <a:cubicBezTo>
                    <a:pt x="49619" y="10881"/>
                    <a:pt x="48101" y="18314"/>
                    <a:pt x="42589" y="21991"/>
                  </a:cubicBezTo>
                  <a:lnTo>
                    <a:pt x="18623" y="37977"/>
                  </a:lnTo>
                  <a:cubicBezTo>
                    <a:pt x="16626" y="39256"/>
                    <a:pt x="14309" y="39975"/>
                    <a:pt x="11993" y="39975"/>
                  </a:cubicBezTo>
                  <a:close/>
                </a:path>
              </a:pathLst>
            </a:custGeom>
            <a:solidFill>
              <a:srgbClr val="231F20"/>
            </a:solidFill>
            <a:ln w="7982" cap="flat">
              <a:noFill/>
              <a:prstDash val="solid"/>
              <a:miter/>
            </a:ln>
          </p:spPr>
          <p:txBody>
            <a:bodyPr rtlCol="0" anchor="ctr"/>
            <a:lstStyle/>
            <a:p>
              <a:endParaRPr lang="en-ES"/>
            </a:p>
          </p:txBody>
        </p:sp>
        <p:sp>
          <p:nvSpPr>
            <p:cNvPr id="225" name="Freeform 224">
              <a:extLst>
                <a:ext uri="{FF2B5EF4-FFF2-40B4-BE49-F238E27FC236}">
                  <a16:creationId xmlns:a16="http://schemas.microsoft.com/office/drawing/2014/main" id="{5631E347-EA78-5EBD-0902-B5A24E2D264E}"/>
                </a:ext>
              </a:extLst>
            </p:cNvPr>
            <p:cNvSpPr/>
            <p:nvPr/>
          </p:nvSpPr>
          <p:spPr>
            <a:xfrm>
              <a:off x="3619672" y="2739068"/>
              <a:ext cx="47971" cy="47978"/>
            </a:xfrm>
            <a:custGeom>
              <a:avLst/>
              <a:gdLst>
                <a:gd name="connsiteX0" fmla="*/ 12003 w 47971"/>
                <a:gd name="connsiteY0" fmla="*/ 47978 h 47978"/>
                <a:gd name="connsiteX1" fmla="*/ 3535 w 47971"/>
                <a:gd name="connsiteY1" fmla="*/ 44461 h 47978"/>
                <a:gd name="connsiteX2" fmla="*/ 3535 w 47971"/>
                <a:gd name="connsiteY2" fmla="*/ 27516 h 47978"/>
                <a:gd name="connsiteX3" fmla="*/ 27501 w 47971"/>
                <a:gd name="connsiteY3" fmla="*/ 3537 h 47978"/>
                <a:gd name="connsiteX4" fmla="*/ 44437 w 47971"/>
                <a:gd name="connsiteY4" fmla="*/ 3537 h 47978"/>
                <a:gd name="connsiteX5" fmla="*/ 44437 w 47971"/>
                <a:gd name="connsiteY5" fmla="*/ 20482 h 47978"/>
                <a:gd name="connsiteX6" fmla="*/ 20471 w 47971"/>
                <a:gd name="connsiteY6" fmla="*/ 44461 h 47978"/>
                <a:gd name="connsiteX7" fmla="*/ 12003 w 47971"/>
                <a:gd name="connsiteY7" fmla="*/ 47978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 h="47978">
                  <a:moveTo>
                    <a:pt x="12003" y="47978"/>
                  </a:moveTo>
                  <a:cubicBezTo>
                    <a:pt x="8967" y="47978"/>
                    <a:pt x="5852" y="46779"/>
                    <a:pt x="3535" y="44461"/>
                  </a:cubicBezTo>
                  <a:cubicBezTo>
                    <a:pt x="-1178" y="39745"/>
                    <a:pt x="-1178" y="32152"/>
                    <a:pt x="3535" y="27516"/>
                  </a:cubicBezTo>
                  <a:lnTo>
                    <a:pt x="27501" y="3537"/>
                  </a:lnTo>
                  <a:cubicBezTo>
                    <a:pt x="32214" y="-1179"/>
                    <a:pt x="39803" y="-1179"/>
                    <a:pt x="44437" y="3537"/>
                  </a:cubicBezTo>
                  <a:cubicBezTo>
                    <a:pt x="49150" y="8253"/>
                    <a:pt x="49150" y="15846"/>
                    <a:pt x="44437" y="20482"/>
                  </a:cubicBezTo>
                  <a:lnTo>
                    <a:pt x="20471" y="44461"/>
                  </a:lnTo>
                  <a:cubicBezTo>
                    <a:pt x="18154" y="46779"/>
                    <a:pt x="15039" y="47978"/>
                    <a:pt x="12003" y="47978"/>
                  </a:cubicBezTo>
                  <a:close/>
                </a:path>
              </a:pathLst>
            </a:custGeom>
            <a:solidFill>
              <a:srgbClr val="231F20"/>
            </a:solidFill>
            <a:ln w="7982" cap="flat">
              <a:noFill/>
              <a:prstDash val="solid"/>
              <a:miter/>
            </a:ln>
          </p:spPr>
          <p:txBody>
            <a:bodyPr rtlCol="0" anchor="ctr"/>
            <a:lstStyle/>
            <a:p>
              <a:endParaRPr lang="en-ES"/>
            </a:p>
          </p:txBody>
        </p:sp>
      </p:grpSp>
      <p:grpSp>
        <p:nvGrpSpPr>
          <p:cNvPr id="13" name="Group 12">
            <a:extLst>
              <a:ext uri="{FF2B5EF4-FFF2-40B4-BE49-F238E27FC236}">
                <a16:creationId xmlns:a16="http://schemas.microsoft.com/office/drawing/2014/main" id="{5942FF34-82DA-39DF-86E0-3B64774CCEA7}"/>
              </a:ext>
            </a:extLst>
          </p:cNvPr>
          <p:cNvGrpSpPr/>
          <p:nvPr/>
        </p:nvGrpSpPr>
        <p:grpSpPr>
          <a:xfrm>
            <a:off x="2666299" y="4000500"/>
            <a:ext cx="7364227" cy="1453099"/>
            <a:chOff x="3569665" y="3999970"/>
            <a:chExt cx="5242937" cy="1034529"/>
          </a:xfrm>
        </p:grpSpPr>
        <p:sp>
          <p:nvSpPr>
            <p:cNvPr id="10" name="Freeform 9">
              <a:extLst>
                <a:ext uri="{FF2B5EF4-FFF2-40B4-BE49-F238E27FC236}">
                  <a16:creationId xmlns:a16="http://schemas.microsoft.com/office/drawing/2014/main" id="{4FEAD839-9DE5-7B32-FC12-62F65F196976}"/>
                </a:ext>
              </a:extLst>
            </p:cNvPr>
            <p:cNvSpPr/>
            <p:nvPr/>
          </p:nvSpPr>
          <p:spPr>
            <a:xfrm>
              <a:off x="3569665" y="4234763"/>
              <a:ext cx="5242937" cy="58916"/>
            </a:xfrm>
            <a:custGeom>
              <a:avLst/>
              <a:gdLst>
                <a:gd name="connsiteX0" fmla="*/ 0 w 5242937"/>
                <a:gd name="connsiteY0" fmla="*/ 0 h 58916"/>
                <a:gd name="connsiteX1" fmla="*/ 5242938 w 5242937"/>
                <a:gd name="connsiteY1" fmla="*/ 0 h 58916"/>
                <a:gd name="connsiteX2" fmla="*/ 5242938 w 5242937"/>
                <a:gd name="connsiteY2" fmla="*/ 58916 h 58916"/>
                <a:gd name="connsiteX3" fmla="*/ -1 w 5242937"/>
                <a:gd name="connsiteY3" fmla="*/ 58916 h 58916"/>
              </a:gdLst>
              <a:ahLst/>
              <a:cxnLst>
                <a:cxn ang="0">
                  <a:pos x="connsiteX0" y="connsiteY0"/>
                </a:cxn>
                <a:cxn ang="0">
                  <a:pos x="connsiteX1" y="connsiteY1"/>
                </a:cxn>
                <a:cxn ang="0">
                  <a:pos x="connsiteX2" y="connsiteY2"/>
                </a:cxn>
                <a:cxn ang="0">
                  <a:pos x="connsiteX3" y="connsiteY3"/>
                </a:cxn>
              </a:cxnLst>
              <a:rect l="l" t="t" r="r" b="b"/>
              <a:pathLst>
                <a:path w="5242937" h="58916">
                  <a:moveTo>
                    <a:pt x="0" y="0"/>
                  </a:moveTo>
                  <a:lnTo>
                    <a:pt x="5242938" y="0"/>
                  </a:lnTo>
                  <a:lnTo>
                    <a:pt x="5242938" y="58916"/>
                  </a:lnTo>
                  <a:lnTo>
                    <a:pt x="-1" y="58916"/>
                  </a:lnTo>
                  <a:close/>
                </a:path>
              </a:pathLst>
            </a:custGeom>
            <a:solidFill>
              <a:srgbClr val="C227B9"/>
            </a:solidFill>
            <a:ln w="21797" cap="flat">
              <a:noFill/>
              <a:prstDash val="solid"/>
              <a:miter/>
            </a:ln>
          </p:spPr>
          <p:txBody>
            <a:bodyPr rtlCol="0" anchor="ctr"/>
            <a:lstStyle/>
            <a:p>
              <a:endParaRPr lang="en-ES"/>
            </a:p>
          </p:txBody>
        </p:sp>
        <p:sp>
          <p:nvSpPr>
            <p:cNvPr id="11" name="Freeform 10">
              <a:extLst>
                <a:ext uri="{FF2B5EF4-FFF2-40B4-BE49-F238E27FC236}">
                  <a16:creationId xmlns:a16="http://schemas.microsoft.com/office/drawing/2014/main" id="{5DA25CD8-EBAB-1B13-A0FF-C0C0B05DC9FA}"/>
                </a:ext>
              </a:extLst>
            </p:cNvPr>
            <p:cNvSpPr/>
            <p:nvPr/>
          </p:nvSpPr>
          <p:spPr>
            <a:xfrm>
              <a:off x="5888253" y="3999970"/>
              <a:ext cx="605760" cy="1034529"/>
            </a:xfrm>
            <a:custGeom>
              <a:avLst/>
              <a:gdLst>
                <a:gd name="connsiteX0" fmla="*/ 0 w 605760"/>
                <a:gd name="connsiteY0" fmla="*/ 1034529 h 1034529"/>
                <a:gd name="connsiteX1" fmla="*/ 605760 w 605760"/>
                <a:gd name="connsiteY1" fmla="*/ 1034529 h 1034529"/>
                <a:gd name="connsiteX2" fmla="*/ 536636 w 605760"/>
                <a:gd name="connsiteY2" fmla="*/ 214936 h 1034529"/>
                <a:gd name="connsiteX3" fmla="*/ 302880 w 605760"/>
                <a:gd name="connsiteY3" fmla="*/ 0 h 1034529"/>
                <a:gd name="connsiteX4" fmla="*/ 302880 w 605760"/>
                <a:gd name="connsiteY4" fmla="*/ 0 h 1034529"/>
                <a:gd name="connsiteX5" fmla="*/ 69124 w 605760"/>
                <a:gd name="connsiteY5" fmla="*/ 214936 h 1034529"/>
                <a:gd name="connsiteX6" fmla="*/ 0 w 605760"/>
                <a:gd name="connsiteY6" fmla="*/ 1034529 h 10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760" h="1034529">
                  <a:moveTo>
                    <a:pt x="0" y="1034529"/>
                  </a:moveTo>
                  <a:lnTo>
                    <a:pt x="605760" y="1034529"/>
                  </a:lnTo>
                  <a:lnTo>
                    <a:pt x="536636" y="214936"/>
                  </a:lnTo>
                  <a:cubicBezTo>
                    <a:pt x="526387" y="93393"/>
                    <a:pt x="424773" y="0"/>
                    <a:pt x="302880" y="0"/>
                  </a:cubicBezTo>
                  <a:lnTo>
                    <a:pt x="302880" y="0"/>
                  </a:lnTo>
                  <a:cubicBezTo>
                    <a:pt x="180987" y="0"/>
                    <a:pt x="79373" y="93393"/>
                    <a:pt x="69124" y="214936"/>
                  </a:cubicBezTo>
                  <a:lnTo>
                    <a:pt x="0" y="1034529"/>
                  </a:lnTo>
                  <a:close/>
                </a:path>
              </a:pathLst>
            </a:custGeom>
            <a:solidFill>
              <a:srgbClr val="007573"/>
            </a:solidFill>
            <a:ln w="21797" cap="flat">
              <a:noFill/>
              <a:prstDash val="solid"/>
              <a:miter/>
            </a:ln>
          </p:spPr>
          <p:txBody>
            <a:bodyPr rtlCol="0" anchor="ctr"/>
            <a:lstStyle/>
            <a:p>
              <a:endParaRPr lang="en-ES"/>
            </a:p>
          </p:txBody>
        </p:sp>
        <p:sp>
          <p:nvSpPr>
            <p:cNvPr id="12" name="Freeform 11">
              <a:extLst>
                <a:ext uri="{FF2B5EF4-FFF2-40B4-BE49-F238E27FC236}">
                  <a16:creationId xmlns:a16="http://schemas.microsoft.com/office/drawing/2014/main" id="{974C61C1-513A-D2C5-86E8-2C58858F8F03}"/>
                </a:ext>
              </a:extLst>
            </p:cNvPr>
            <p:cNvSpPr/>
            <p:nvPr/>
          </p:nvSpPr>
          <p:spPr>
            <a:xfrm>
              <a:off x="6129424" y="4202468"/>
              <a:ext cx="123419" cy="123506"/>
            </a:xfrm>
            <a:custGeom>
              <a:avLst/>
              <a:gdLst>
                <a:gd name="connsiteX0" fmla="*/ 123419 w 123419"/>
                <a:gd name="connsiteY0" fmla="*/ 61753 h 123506"/>
                <a:gd name="connsiteX1" fmla="*/ 61710 w 123419"/>
                <a:gd name="connsiteY1" fmla="*/ 123506 h 123506"/>
                <a:gd name="connsiteX2" fmla="*/ 0 w 123419"/>
                <a:gd name="connsiteY2" fmla="*/ 61753 h 123506"/>
                <a:gd name="connsiteX3" fmla="*/ 61710 w 123419"/>
                <a:gd name="connsiteY3" fmla="*/ 0 h 123506"/>
                <a:gd name="connsiteX4" fmla="*/ 123419 w 123419"/>
                <a:gd name="connsiteY4" fmla="*/ 61753 h 123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9" h="123506">
                  <a:moveTo>
                    <a:pt x="123419" y="61753"/>
                  </a:moveTo>
                  <a:cubicBezTo>
                    <a:pt x="123419" y="95859"/>
                    <a:pt x="95791" y="123506"/>
                    <a:pt x="61710" y="123506"/>
                  </a:cubicBezTo>
                  <a:cubicBezTo>
                    <a:pt x="27629" y="123506"/>
                    <a:pt x="0" y="95859"/>
                    <a:pt x="0" y="61753"/>
                  </a:cubicBezTo>
                  <a:cubicBezTo>
                    <a:pt x="0" y="27648"/>
                    <a:pt x="27629" y="0"/>
                    <a:pt x="61710" y="0"/>
                  </a:cubicBezTo>
                  <a:cubicBezTo>
                    <a:pt x="95791" y="0"/>
                    <a:pt x="123419" y="27648"/>
                    <a:pt x="123419" y="61753"/>
                  </a:cubicBezTo>
                  <a:close/>
                </a:path>
              </a:pathLst>
            </a:custGeom>
            <a:solidFill>
              <a:srgbClr val="C227B9"/>
            </a:solidFill>
            <a:ln w="21797" cap="flat">
              <a:noFill/>
              <a:prstDash val="solid"/>
              <a:miter/>
            </a:ln>
          </p:spPr>
          <p:txBody>
            <a:bodyPr rtlCol="0" anchor="ctr"/>
            <a:lstStyle/>
            <a:p>
              <a:endParaRPr lang="en-ES"/>
            </a:p>
          </p:txBody>
        </p:sp>
      </p:grpSp>
      <p:sp>
        <p:nvSpPr>
          <p:cNvPr id="14" name="Isosceles Triangle 6">
            <a:extLst>
              <a:ext uri="{FF2B5EF4-FFF2-40B4-BE49-F238E27FC236}">
                <a16:creationId xmlns:a16="http://schemas.microsoft.com/office/drawing/2014/main" id="{1804FEB5-67AE-4FCD-4E60-1CA4DCFCF53D}"/>
              </a:ext>
            </a:extLst>
          </p:cNvPr>
          <p:cNvSpPr/>
          <p:nvPr/>
        </p:nvSpPr>
        <p:spPr>
          <a:xfrm>
            <a:off x="7977595" y="4469160"/>
            <a:ext cx="782230" cy="755620"/>
          </a:xfrm>
          <a:prstGeom prst="triangle">
            <a:avLst/>
          </a:prstGeom>
          <a:solidFill>
            <a:srgbClr val="201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1552"/>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B57A528-54A3-B291-2C25-A2E6288DB1D4}"/>
              </a:ext>
            </a:extLst>
          </p:cNvPr>
          <p:cNvSpPr txBox="1"/>
          <p:nvPr/>
        </p:nvSpPr>
        <p:spPr>
          <a:xfrm>
            <a:off x="7075873" y="5249999"/>
            <a:ext cx="3155390" cy="461665"/>
          </a:xfrm>
          <a:prstGeom prst="rect">
            <a:avLst/>
          </a:prstGeom>
          <a:noFill/>
        </p:spPr>
        <p:txBody>
          <a:bodyPr wrap="square" rtlCol="0">
            <a:spAutoFit/>
          </a:bodyPr>
          <a:lstStyle/>
          <a:p>
            <a:r>
              <a:rPr lang="en-US" sz="2400" b="1">
                <a:solidFill>
                  <a:srgbClr val="201552"/>
                </a:solidFill>
              </a:rPr>
              <a:t>Risk Adjustment</a:t>
            </a:r>
          </a:p>
        </p:txBody>
      </p:sp>
    </p:spTree>
    <p:extLst>
      <p:ext uri="{BB962C8B-B14F-4D97-AF65-F5344CB8AC3E}">
        <p14:creationId xmlns:p14="http://schemas.microsoft.com/office/powerpoint/2010/main" val="1325599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3888" y="89733"/>
            <a:ext cx="9450724" cy="1277860"/>
          </a:xfrm>
          <a:prstGeom prst="rect">
            <a:avLst/>
          </a:prstGeom>
        </p:spPr>
        <p:txBody>
          <a:bodyPr vert="horz" wrap="square" lIns="0" tIns="268044" rIns="0" bIns="0" rtlCol="0" anchor="ctr">
            <a:noAutofit/>
          </a:bodyPr>
          <a:lstStyle/>
          <a:p>
            <a:pPr marL="11113" marR="5195" indent="-11113" algn="l">
              <a:lnSpc>
                <a:spcPct val="80000"/>
              </a:lnSpc>
              <a:spcBef>
                <a:spcPts val="1084"/>
              </a:spcBef>
            </a:pPr>
            <a:r>
              <a:rPr sz="4000" dirty="0">
                <a:latin typeface="Arial" panose="020B0604020202020204" pitchFamily="34" charset="0"/>
                <a:cs typeface="Arial" panose="020B0604020202020204" pitchFamily="34" charset="0"/>
              </a:rPr>
              <a:t>The Full Risk Value Based Care</a:t>
            </a:r>
            <a:r>
              <a:rPr lang="es-ES" sz="4000" dirty="0">
                <a:latin typeface="Arial" panose="020B0604020202020204" pitchFamily="34" charset="0"/>
                <a:cs typeface="Arial" panose="020B0604020202020204" pitchFamily="34" charset="0"/>
              </a:rPr>
              <a:t> </a:t>
            </a:r>
            <a:r>
              <a:rPr sz="4000" dirty="0">
                <a:latin typeface="Arial" panose="020B0604020202020204" pitchFamily="34" charset="0"/>
                <a:cs typeface="Arial" panose="020B0604020202020204" pitchFamily="34" charset="0"/>
              </a:rPr>
              <a:t>Business Model</a:t>
            </a:r>
          </a:p>
        </p:txBody>
      </p:sp>
      <p:sp>
        <p:nvSpPr>
          <p:cNvPr id="3" name="object 3"/>
          <p:cNvSpPr txBox="1"/>
          <p:nvPr/>
        </p:nvSpPr>
        <p:spPr>
          <a:xfrm>
            <a:off x="8486022" y="3507196"/>
            <a:ext cx="2523692" cy="747582"/>
          </a:xfrm>
          <a:prstGeom prst="rect">
            <a:avLst/>
          </a:prstGeom>
        </p:spPr>
        <p:txBody>
          <a:bodyPr vert="horz" wrap="square" lIns="0" tIns="64943" rIns="0" bIns="0" rtlCol="0">
            <a:noAutofit/>
          </a:bodyPr>
          <a:lstStyle/>
          <a:p>
            <a:pPr marL="12988" marR="5195" lvl="0" indent="0" algn="l" defTabSz="914400" rtl="0" eaLnBrk="1" fontAlgn="auto" latinLnBrk="0" hangingPunct="1">
              <a:lnSpc>
                <a:spcPts val="2557"/>
              </a:lnSpc>
              <a:spcBef>
                <a:spcPts val="511"/>
              </a:spcBef>
              <a:spcAft>
                <a:spcPts val="0"/>
              </a:spcAft>
              <a:buClrTx/>
              <a:buSzTx/>
              <a:buFontTx/>
              <a:buNone/>
              <a:tabLst/>
              <a:defRPr/>
            </a:pPr>
            <a:r>
              <a:rPr kumimoji="0" sz="2454" b="1" i="0" u="none" strike="noStrike" kern="1200" cap="none" spc="0" normalizeH="0" baseline="0" noProof="0" dirty="0">
                <a:ln>
                  <a:noFill/>
                </a:ln>
                <a:solidFill>
                  <a:srgbClr val="012A53"/>
                </a:solidFill>
                <a:effectLst/>
                <a:uLnTx/>
                <a:uFillTx/>
                <a:latin typeface="Arial" panose="020B0604020202020204" pitchFamily="34" charset="0"/>
                <a:cs typeface="Arial" panose="020B0604020202020204" pitchFamily="34" charset="0"/>
              </a:rPr>
              <a:t>There’s a Hole in My Bucket!</a:t>
            </a:r>
            <a:endParaRPr kumimoji="0" sz="2454"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p:txBody>
      </p:sp>
      <p:sp>
        <p:nvSpPr>
          <p:cNvPr id="4" name="object 4"/>
          <p:cNvSpPr txBox="1"/>
          <p:nvPr/>
        </p:nvSpPr>
        <p:spPr>
          <a:xfrm>
            <a:off x="8486019" y="4228117"/>
            <a:ext cx="3383540" cy="320892"/>
          </a:xfrm>
          <a:prstGeom prst="rect">
            <a:avLst/>
          </a:prstGeom>
        </p:spPr>
        <p:txBody>
          <a:bodyPr vert="horz" wrap="square" lIns="0" tIns="12989" rIns="0" bIns="0" rtlCol="0">
            <a:noAutofit/>
          </a:bodyPr>
          <a:lstStyle/>
          <a:p>
            <a:pPr marL="12988" marR="0" lvl="0" indent="0" algn="l" defTabSz="914400" rtl="0" eaLnBrk="1" fontAlgn="auto" latinLnBrk="0" hangingPunct="1">
              <a:lnSpc>
                <a:spcPct val="100000"/>
              </a:lnSpc>
              <a:spcBef>
                <a:spcPts val="102"/>
              </a:spcBef>
              <a:spcAft>
                <a:spcPts val="0"/>
              </a:spcAft>
              <a:buClrTx/>
              <a:buSzTx/>
              <a:buFontTx/>
              <a:buNone/>
              <a:tabLst/>
              <a:defRPr/>
            </a:pPr>
            <a:r>
              <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Size of Hole Determined By:</a:t>
            </a:r>
          </a:p>
        </p:txBody>
      </p:sp>
      <p:sp>
        <p:nvSpPr>
          <p:cNvPr id="5" name="object 5"/>
          <p:cNvSpPr txBox="1"/>
          <p:nvPr/>
        </p:nvSpPr>
        <p:spPr>
          <a:xfrm>
            <a:off x="8486020" y="4611334"/>
            <a:ext cx="3320545" cy="320542"/>
          </a:xfrm>
          <a:prstGeom prst="rect">
            <a:avLst/>
          </a:prstGeom>
        </p:spPr>
        <p:txBody>
          <a:bodyPr vert="horz" wrap="square" lIns="0" tIns="0" rIns="0" bIns="0" rtlCol="0">
            <a:noAutofit/>
          </a:bodyPr>
          <a:lstStyle/>
          <a:p>
            <a:pPr marL="207813" marR="0" lvl="0" indent="-194824" algn="l" defTabSz="914400" rtl="0" eaLnBrk="1" fontAlgn="auto" latinLnBrk="0" hangingPunct="1">
              <a:lnSpc>
                <a:spcPts val="2659"/>
              </a:lnSpc>
              <a:spcBef>
                <a:spcPts val="0"/>
              </a:spcBef>
              <a:spcAft>
                <a:spcPts val="0"/>
              </a:spcAft>
              <a:buClr>
                <a:srgbClr val="007371"/>
              </a:buClr>
              <a:buSzPct val="150000"/>
              <a:buFontTx/>
              <a:buChar char="•"/>
              <a:tabLst>
                <a:tab pos="207813" algn="l"/>
              </a:tabLst>
              <a:defRPr/>
            </a:pPr>
            <a:r>
              <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Hospital/ED Costs- Part A</a:t>
            </a:r>
            <a:r>
              <a:rPr kumimoji="0" lang="es-ES"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a:t>
            </a:r>
            <a:endPar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endParaRPr>
          </a:p>
        </p:txBody>
      </p:sp>
      <p:sp>
        <p:nvSpPr>
          <p:cNvPr id="6" name="object 6"/>
          <p:cNvSpPr txBox="1"/>
          <p:nvPr/>
        </p:nvSpPr>
        <p:spPr>
          <a:xfrm>
            <a:off x="8486019" y="4920912"/>
            <a:ext cx="3222481" cy="320542"/>
          </a:xfrm>
          <a:prstGeom prst="rect">
            <a:avLst/>
          </a:prstGeom>
        </p:spPr>
        <p:txBody>
          <a:bodyPr vert="horz" wrap="square" lIns="0" tIns="0" rIns="0" bIns="0" rtlCol="0">
            <a:noAutofit/>
          </a:bodyPr>
          <a:lstStyle/>
          <a:p>
            <a:pPr marL="207813" marR="0" lvl="0" indent="-194824" algn="l" defTabSz="914400" rtl="0" eaLnBrk="1" fontAlgn="auto" latinLnBrk="0" hangingPunct="1">
              <a:lnSpc>
                <a:spcPts val="2659"/>
              </a:lnSpc>
              <a:spcBef>
                <a:spcPts val="0"/>
              </a:spcBef>
              <a:spcAft>
                <a:spcPts val="0"/>
              </a:spcAft>
              <a:buClr>
                <a:srgbClr val="007371"/>
              </a:buClr>
              <a:buSzPct val="150000"/>
              <a:buFontTx/>
              <a:buChar char="•"/>
              <a:tabLst>
                <a:tab pos="207813" algn="l"/>
              </a:tabLst>
              <a:defRPr/>
            </a:pPr>
            <a:r>
              <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Professional Fees- Part B</a:t>
            </a:r>
            <a:r>
              <a:rPr kumimoji="0" lang="es-ES"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a:t>
            </a:r>
            <a:endPar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endParaRPr>
          </a:p>
        </p:txBody>
      </p:sp>
      <p:sp>
        <p:nvSpPr>
          <p:cNvPr id="7" name="object 7"/>
          <p:cNvSpPr txBox="1"/>
          <p:nvPr/>
        </p:nvSpPr>
        <p:spPr>
          <a:xfrm>
            <a:off x="8486020" y="5230492"/>
            <a:ext cx="1839191" cy="320542"/>
          </a:xfrm>
          <a:prstGeom prst="rect">
            <a:avLst/>
          </a:prstGeom>
        </p:spPr>
        <p:txBody>
          <a:bodyPr vert="horz" wrap="square" lIns="0" tIns="0" rIns="0" bIns="0" rtlCol="0">
            <a:noAutofit/>
          </a:bodyPr>
          <a:lstStyle/>
          <a:p>
            <a:pPr marL="207813" marR="0" lvl="0" indent="-194824" algn="l" defTabSz="914400" rtl="0" eaLnBrk="1" fontAlgn="auto" latinLnBrk="0" hangingPunct="1">
              <a:lnSpc>
                <a:spcPts val="2659"/>
              </a:lnSpc>
              <a:spcBef>
                <a:spcPts val="0"/>
              </a:spcBef>
              <a:spcAft>
                <a:spcPts val="0"/>
              </a:spcAft>
              <a:buClr>
                <a:srgbClr val="007371"/>
              </a:buClr>
              <a:buSzPct val="150000"/>
              <a:buFontTx/>
              <a:buChar char="•"/>
              <a:tabLst>
                <a:tab pos="207813" algn="l"/>
              </a:tabLst>
              <a:defRPr/>
            </a:pPr>
            <a:r>
              <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Drugs- Part D</a:t>
            </a:r>
            <a:r>
              <a:rPr kumimoji="0" lang="es-ES"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a:t>
            </a:r>
            <a:endPar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endParaRPr>
          </a:p>
        </p:txBody>
      </p:sp>
      <p:sp>
        <p:nvSpPr>
          <p:cNvPr id="8" name="object 8"/>
          <p:cNvSpPr txBox="1"/>
          <p:nvPr/>
        </p:nvSpPr>
        <p:spPr>
          <a:xfrm>
            <a:off x="8486022" y="2170426"/>
            <a:ext cx="2987522" cy="768451"/>
          </a:xfrm>
          <a:prstGeom prst="rect">
            <a:avLst/>
          </a:prstGeom>
        </p:spPr>
        <p:txBody>
          <a:bodyPr vert="horz" wrap="square" lIns="0" tIns="12989" rIns="0" bIns="0" rtlCol="0">
            <a:noAutofit/>
          </a:bodyPr>
          <a:lstStyle/>
          <a:p>
            <a:pPr marL="12988" marR="0" lvl="0" indent="0" algn="l" defTabSz="914400" rtl="0" eaLnBrk="1" fontAlgn="auto" latinLnBrk="0" hangingPunct="1">
              <a:lnSpc>
                <a:spcPct val="100000"/>
              </a:lnSpc>
              <a:spcBef>
                <a:spcPts val="102"/>
              </a:spcBef>
              <a:spcAft>
                <a:spcPts val="0"/>
              </a:spcAft>
              <a:buClrTx/>
              <a:buSzTx/>
              <a:buFontTx/>
              <a:buNone/>
              <a:tabLst/>
              <a:defRPr/>
            </a:pPr>
            <a:r>
              <a:rPr kumimoji="0" sz="2454" b="1" i="0" u="none" strike="noStrike" kern="1200" cap="none" spc="0" normalizeH="0" baseline="0" noProof="0" dirty="0">
                <a:ln>
                  <a:noFill/>
                </a:ln>
                <a:solidFill>
                  <a:srgbClr val="007371"/>
                </a:solidFill>
                <a:effectLst/>
                <a:uLnTx/>
                <a:uFillTx/>
                <a:latin typeface="Arial" panose="020B0604020202020204" pitchFamily="34" charset="0"/>
                <a:cs typeface="Arial" panose="020B0604020202020204" pitchFamily="34" charset="0"/>
              </a:rPr>
              <a:t>Patients + Dx+ HCC/MRA</a:t>
            </a:r>
            <a:endParaRPr kumimoji="0" sz="2454"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p:txBody>
      </p:sp>
      <p:grpSp>
        <p:nvGrpSpPr>
          <p:cNvPr id="9" name="object 9"/>
          <p:cNvGrpSpPr/>
          <p:nvPr/>
        </p:nvGrpSpPr>
        <p:grpSpPr>
          <a:xfrm>
            <a:off x="911234" y="1495471"/>
            <a:ext cx="7446384" cy="4654478"/>
            <a:chOff x="421204" y="1694467"/>
            <a:chExt cx="7280909" cy="4551045"/>
          </a:xfrm>
        </p:grpSpPr>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2847604" y="1694467"/>
              <a:ext cx="4498952" cy="4397121"/>
            </a:xfrm>
            <a:prstGeom prst="rect">
              <a:avLst/>
            </a:prstGeom>
          </p:spPr>
        </p:pic>
        <p:sp>
          <p:nvSpPr>
            <p:cNvPr id="11" name="object 11"/>
            <p:cNvSpPr/>
            <p:nvPr/>
          </p:nvSpPr>
          <p:spPr>
            <a:xfrm>
              <a:off x="7656163" y="3711863"/>
              <a:ext cx="0" cy="1870710"/>
            </a:xfrm>
            <a:custGeom>
              <a:avLst/>
              <a:gdLst/>
              <a:ahLst/>
              <a:cxnLst/>
              <a:rect l="l" t="t" r="r" b="b"/>
              <a:pathLst>
                <a:path h="1870710">
                  <a:moveTo>
                    <a:pt x="0" y="0"/>
                  </a:moveTo>
                  <a:lnTo>
                    <a:pt x="0" y="1870544"/>
                  </a:lnTo>
                </a:path>
              </a:pathLst>
            </a:custGeom>
            <a:ln w="25400">
              <a:solidFill>
                <a:srgbClr val="012A5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sp>
          <p:nvSpPr>
            <p:cNvPr id="12" name="object 12"/>
            <p:cNvSpPr/>
            <p:nvPr/>
          </p:nvSpPr>
          <p:spPr>
            <a:xfrm>
              <a:off x="5636729" y="4639570"/>
              <a:ext cx="2023110" cy="0"/>
            </a:xfrm>
            <a:custGeom>
              <a:avLst/>
              <a:gdLst/>
              <a:ahLst/>
              <a:cxnLst/>
              <a:rect l="l" t="t" r="r" b="b"/>
              <a:pathLst>
                <a:path w="2023109">
                  <a:moveTo>
                    <a:pt x="0" y="0"/>
                  </a:moveTo>
                  <a:lnTo>
                    <a:pt x="2023033" y="0"/>
                  </a:lnTo>
                </a:path>
              </a:pathLst>
            </a:custGeom>
            <a:ln w="19050">
              <a:solidFill>
                <a:srgbClr val="012A5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587199" y="4590034"/>
              <a:ext cx="99059" cy="99060"/>
            </a:xfrm>
            <a:prstGeom prst="rect">
              <a:avLst/>
            </a:prstGeom>
          </p:spPr>
        </p:pic>
        <p:sp>
          <p:nvSpPr>
            <p:cNvPr id="14" name="object 14"/>
            <p:cNvSpPr/>
            <p:nvPr/>
          </p:nvSpPr>
          <p:spPr>
            <a:xfrm>
              <a:off x="5959693" y="2565662"/>
              <a:ext cx="1732914" cy="0"/>
            </a:xfrm>
            <a:custGeom>
              <a:avLst/>
              <a:gdLst/>
              <a:ahLst/>
              <a:cxnLst/>
              <a:rect l="l" t="t" r="r" b="b"/>
              <a:pathLst>
                <a:path w="1732915">
                  <a:moveTo>
                    <a:pt x="0" y="0"/>
                  </a:moveTo>
                  <a:lnTo>
                    <a:pt x="1732470" y="0"/>
                  </a:lnTo>
                </a:path>
              </a:pathLst>
            </a:custGeom>
            <a:ln w="19050">
              <a:solidFill>
                <a:srgbClr val="0073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5910163" y="2516126"/>
              <a:ext cx="99059" cy="99060"/>
            </a:xfrm>
            <a:prstGeom prst="rect">
              <a:avLst/>
            </a:prstGeom>
          </p:spPr>
        </p:pic>
        <p:sp>
          <p:nvSpPr>
            <p:cNvPr id="16" name="object 16"/>
            <p:cNvSpPr/>
            <p:nvPr/>
          </p:nvSpPr>
          <p:spPr>
            <a:xfrm>
              <a:off x="2673003" y="4135400"/>
              <a:ext cx="491490" cy="365125"/>
            </a:xfrm>
            <a:custGeom>
              <a:avLst/>
              <a:gdLst/>
              <a:ahLst/>
              <a:cxnLst/>
              <a:rect l="l" t="t" r="r" b="b"/>
              <a:pathLst>
                <a:path w="491489" h="365125">
                  <a:moveTo>
                    <a:pt x="420890" y="0"/>
                  </a:moveTo>
                  <a:lnTo>
                    <a:pt x="0" y="243001"/>
                  </a:lnTo>
                  <a:lnTo>
                    <a:pt x="70192" y="364591"/>
                  </a:lnTo>
                  <a:lnTo>
                    <a:pt x="491083" y="121589"/>
                  </a:lnTo>
                  <a:lnTo>
                    <a:pt x="42089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sp>
          <p:nvSpPr>
            <p:cNvPr id="17" name="object 17"/>
            <p:cNvSpPr/>
            <p:nvPr/>
          </p:nvSpPr>
          <p:spPr>
            <a:xfrm>
              <a:off x="4417203" y="3707982"/>
              <a:ext cx="1221105" cy="449580"/>
            </a:xfrm>
            <a:custGeom>
              <a:avLst/>
              <a:gdLst/>
              <a:ahLst/>
              <a:cxnLst/>
              <a:rect l="l" t="t" r="r" b="b"/>
              <a:pathLst>
                <a:path w="1221104" h="449579">
                  <a:moveTo>
                    <a:pt x="610552" y="0"/>
                  </a:moveTo>
                  <a:lnTo>
                    <a:pt x="544026" y="1317"/>
                  </a:lnTo>
                  <a:lnTo>
                    <a:pt x="479574" y="5180"/>
                  </a:lnTo>
                  <a:lnTo>
                    <a:pt x="417571" y="11450"/>
                  </a:lnTo>
                  <a:lnTo>
                    <a:pt x="358387" y="19990"/>
                  </a:lnTo>
                  <a:lnTo>
                    <a:pt x="302395" y="30664"/>
                  </a:lnTo>
                  <a:lnTo>
                    <a:pt x="249968" y="43335"/>
                  </a:lnTo>
                  <a:lnTo>
                    <a:pt x="201479" y="57865"/>
                  </a:lnTo>
                  <a:lnTo>
                    <a:pt x="157299" y="74117"/>
                  </a:lnTo>
                  <a:lnTo>
                    <a:pt x="117801" y="91954"/>
                  </a:lnTo>
                  <a:lnTo>
                    <a:pt x="83358" y="111240"/>
                  </a:lnTo>
                  <a:lnTo>
                    <a:pt x="31126" y="153609"/>
                  </a:lnTo>
                  <a:lnTo>
                    <a:pt x="3582" y="200127"/>
                  </a:lnTo>
                  <a:lnTo>
                    <a:pt x="0" y="224599"/>
                  </a:lnTo>
                  <a:lnTo>
                    <a:pt x="3582" y="249074"/>
                  </a:lnTo>
                  <a:lnTo>
                    <a:pt x="31126" y="295595"/>
                  </a:lnTo>
                  <a:lnTo>
                    <a:pt x="83358" y="337967"/>
                  </a:lnTo>
                  <a:lnTo>
                    <a:pt x="117801" y="357254"/>
                  </a:lnTo>
                  <a:lnTo>
                    <a:pt x="157299" y="375092"/>
                  </a:lnTo>
                  <a:lnTo>
                    <a:pt x="201479" y="391345"/>
                  </a:lnTo>
                  <a:lnTo>
                    <a:pt x="249968" y="405875"/>
                  </a:lnTo>
                  <a:lnTo>
                    <a:pt x="302395" y="418546"/>
                  </a:lnTo>
                  <a:lnTo>
                    <a:pt x="358387" y="429220"/>
                  </a:lnTo>
                  <a:lnTo>
                    <a:pt x="417571" y="437761"/>
                  </a:lnTo>
                  <a:lnTo>
                    <a:pt x="479574" y="444031"/>
                  </a:lnTo>
                  <a:lnTo>
                    <a:pt x="544026" y="447893"/>
                  </a:lnTo>
                  <a:lnTo>
                    <a:pt x="610552" y="449211"/>
                  </a:lnTo>
                  <a:lnTo>
                    <a:pt x="677078" y="447893"/>
                  </a:lnTo>
                  <a:lnTo>
                    <a:pt x="741530" y="444031"/>
                  </a:lnTo>
                  <a:lnTo>
                    <a:pt x="803533" y="437761"/>
                  </a:lnTo>
                  <a:lnTo>
                    <a:pt x="862717" y="429220"/>
                  </a:lnTo>
                  <a:lnTo>
                    <a:pt x="918709" y="418546"/>
                  </a:lnTo>
                  <a:lnTo>
                    <a:pt x="971136" y="405875"/>
                  </a:lnTo>
                  <a:lnTo>
                    <a:pt x="1019625" y="391345"/>
                  </a:lnTo>
                  <a:lnTo>
                    <a:pt x="1063805" y="375092"/>
                  </a:lnTo>
                  <a:lnTo>
                    <a:pt x="1103303" y="357254"/>
                  </a:lnTo>
                  <a:lnTo>
                    <a:pt x="1137746" y="337967"/>
                  </a:lnTo>
                  <a:lnTo>
                    <a:pt x="1189978" y="295595"/>
                  </a:lnTo>
                  <a:lnTo>
                    <a:pt x="1217522" y="249074"/>
                  </a:lnTo>
                  <a:lnTo>
                    <a:pt x="1221105" y="224599"/>
                  </a:lnTo>
                  <a:lnTo>
                    <a:pt x="1217522" y="200127"/>
                  </a:lnTo>
                  <a:lnTo>
                    <a:pt x="1189978" y="153609"/>
                  </a:lnTo>
                  <a:lnTo>
                    <a:pt x="1137746" y="111240"/>
                  </a:lnTo>
                  <a:lnTo>
                    <a:pt x="1103303" y="91954"/>
                  </a:lnTo>
                  <a:lnTo>
                    <a:pt x="1063805" y="74117"/>
                  </a:lnTo>
                  <a:lnTo>
                    <a:pt x="1019625" y="57865"/>
                  </a:lnTo>
                  <a:lnTo>
                    <a:pt x="971136" y="43335"/>
                  </a:lnTo>
                  <a:lnTo>
                    <a:pt x="918709" y="30664"/>
                  </a:lnTo>
                  <a:lnTo>
                    <a:pt x="862717" y="19990"/>
                  </a:lnTo>
                  <a:lnTo>
                    <a:pt x="803533" y="11450"/>
                  </a:lnTo>
                  <a:lnTo>
                    <a:pt x="741530" y="5180"/>
                  </a:lnTo>
                  <a:lnTo>
                    <a:pt x="677078" y="1317"/>
                  </a:lnTo>
                  <a:lnTo>
                    <a:pt x="610552" y="0"/>
                  </a:lnTo>
                  <a:close/>
                </a:path>
              </a:pathLst>
            </a:custGeom>
            <a:solidFill>
              <a:srgbClr val="2015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sp>
          <p:nvSpPr>
            <p:cNvPr id="18" name="object 18"/>
            <p:cNvSpPr/>
            <p:nvPr/>
          </p:nvSpPr>
          <p:spPr>
            <a:xfrm>
              <a:off x="421204" y="4197921"/>
              <a:ext cx="2047875" cy="2047875"/>
            </a:xfrm>
            <a:custGeom>
              <a:avLst/>
              <a:gdLst/>
              <a:ahLst/>
              <a:cxnLst/>
              <a:rect l="l" t="t" r="r" b="b"/>
              <a:pathLst>
                <a:path w="2047875" h="2047875">
                  <a:moveTo>
                    <a:pt x="1023708" y="0"/>
                  </a:moveTo>
                  <a:lnTo>
                    <a:pt x="975518" y="1114"/>
                  </a:lnTo>
                  <a:lnTo>
                    <a:pt x="927901" y="4424"/>
                  </a:lnTo>
                  <a:lnTo>
                    <a:pt x="880906" y="9881"/>
                  </a:lnTo>
                  <a:lnTo>
                    <a:pt x="834583" y="17435"/>
                  </a:lnTo>
                  <a:lnTo>
                    <a:pt x="788981" y="27037"/>
                  </a:lnTo>
                  <a:lnTo>
                    <a:pt x="744150" y="38639"/>
                  </a:lnTo>
                  <a:lnTo>
                    <a:pt x="700137" y="52190"/>
                  </a:lnTo>
                  <a:lnTo>
                    <a:pt x="656993" y="67643"/>
                  </a:lnTo>
                  <a:lnTo>
                    <a:pt x="614767" y="84947"/>
                  </a:lnTo>
                  <a:lnTo>
                    <a:pt x="573507" y="104053"/>
                  </a:lnTo>
                  <a:lnTo>
                    <a:pt x="533264" y="124913"/>
                  </a:lnTo>
                  <a:lnTo>
                    <a:pt x="494085" y="147477"/>
                  </a:lnTo>
                  <a:lnTo>
                    <a:pt x="456020" y="171696"/>
                  </a:lnTo>
                  <a:lnTo>
                    <a:pt x="419119" y="197520"/>
                  </a:lnTo>
                  <a:lnTo>
                    <a:pt x="383431" y="224902"/>
                  </a:lnTo>
                  <a:lnTo>
                    <a:pt x="349004" y="253791"/>
                  </a:lnTo>
                  <a:lnTo>
                    <a:pt x="315888" y="284138"/>
                  </a:lnTo>
                  <a:lnTo>
                    <a:pt x="284132" y="315895"/>
                  </a:lnTo>
                  <a:lnTo>
                    <a:pt x="253785" y="349011"/>
                  </a:lnTo>
                  <a:lnTo>
                    <a:pt x="224897" y="383438"/>
                  </a:lnTo>
                  <a:lnTo>
                    <a:pt x="197516" y="419128"/>
                  </a:lnTo>
                  <a:lnTo>
                    <a:pt x="171692" y="456029"/>
                  </a:lnTo>
                  <a:lnTo>
                    <a:pt x="147473" y="494094"/>
                  </a:lnTo>
                  <a:lnTo>
                    <a:pt x="124910" y="533273"/>
                  </a:lnTo>
                  <a:lnTo>
                    <a:pt x="104050" y="573517"/>
                  </a:lnTo>
                  <a:lnTo>
                    <a:pt x="84944" y="614778"/>
                  </a:lnTo>
                  <a:lnTo>
                    <a:pt x="67641" y="657004"/>
                  </a:lnTo>
                  <a:lnTo>
                    <a:pt x="52189" y="700149"/>
                  </a:lnTo>
                  <a:lnTo>
                    <a:pt x="38638" y="744161"/>
                  </a:lnTo>
                  <a:lnTo>
                    <a:pt x="27036" y="788993"/>
                  </a:lnTo>
                  <a:lnTo>
                    <a:pt x="17434" y="834595"/>
                  </a:lnTo>
                  <a:lnTo>
                    <a:pt x="9880" y="880918"/>
                  </a:lnTo>
                  <a:lnTo>
                    <a:pt x="4424" y="927913"/>
                  </a:lnTo>
                  <a:lnTo>
                    <a:pt x="1114" y="975530"/>
                  </a:lnTo>
                  <a:lnTo>
                    <a:pt x="0" y="1023721"/>
                  </a:lnTo>
                  <a:lnTo>
                    <a:pt x="1114" y="1071911"/>
                  </a:lnTo>
                  <a:lnTo>
                    <a:pt x="4424" y="1119527"/>
                  </a:lnTo>
                  <a:lnTo>
                    <a:pt x="9880" y="1166521"/>
                  </a:lnTo>
                  <a:lnTo>
                    <a:pt x="17434" y="1212843"/>
                  </a:lnTo>
                  <a:lnTo>
                    <a:pt x="27036" y="1258444"/>
                  </a:lnTo>
                  <a:lnTo>
                    <a:pt x="38638" y="1303275"/>
                  </a:lnTo>
                  <a:lnTo>
                    <a:pt x="52189" y="1347287"/>
                  </a:lnTo>
                  <a:lnTo>
                    <a:pt x="67641" y="1390431"/>
                  </a:lnTo>
                  <a:lnTo>
                    <a:pt x="84944" y="1432657"/>
                  </a:lnTo>
                  <a:lnTo>
                    <a:pt x="104050" y="1473917"/>
                  </a:lnTo>
                  <a:lnTo>
                    <a:pt x="124910" y="1514160"/>
                  </a:lnTo>
                  <a:lnTo>
                    <a:pt x="147473" y="1553339"/>
                  </a:lnTo>
                  <a:lnTo>
                    <a:pt x="171692" y="1591404"/>
                  </a:lnTo>
                  <a:lnTo>
                    <a:pt x="197516" y="1628305"/>
                  </a:lnTo>
                  <a:lnTo>
                    <a:pt x="224897" y="1663993"/>
                  </a:lnTo>
                  <a:lnTo>
                    <a:pt x="253785" y="1698420"/>
                  </a:lnTo>
                  <a:lnTo>
                    <a:pt x="284132" y="1731537"/>
                  </a:lnTo>
                  <a:lnTo>
                    <a:pt x="315888" y="1763293"/>
                  </a:lnTo>
                  <a:lnTo>
                    <a:pt x="349004" y="1793640"/>
                  </a:lnTo>
                  <a:lnTo>
                    <a:pt x="383431" y="1822529"/>
                  </a:lnTo>
                  <a:lnTo>
                    <a:pt x="419119" y="1849910"/>
                  </a:lnTo>
                  <a:lnTo>
                    <a:pt x="456020" y="1875734"/>
                  </a:lnTo>
                  <a:lnTo>
                    <a:pt x="494085" y="1899953"/>
                  </a:lnTo>
                  <a:lnTo>
                    <a:pt x="533264" y="1922517"/>
                  </a:lnTo>
                  <a:lnTo>
                    <a:pt x="573507" y="1943377"/>
                  </a:lnTo>
                  <a:lnTo>
                    <a:pt x="614767" y="1962483"/>
                  </a:lnTo>
                  <a:lnTo>
                    <a:pt x="656993" y="1979787"/>
                  </a:lnTo>
                  <a:lnTo>
                    <a:pt x="700137" y="1995239"/>
                  </a:lnTo>
                  <a:lnTo>
                    <a:pt x="744150" y="2008791"/>
                  </a:lnTo>
                  <a:lnTo>
                    <a:pt x="788981" y="2020392"/>
                  </a:lnTo>
                  <a:lnTo>
                    <a:pt x="834583" y="2029995"/>
                  </a:lnTo>
                  <a:lnTo>
                    <a:pt x="880906" y="2037549"/>
                  </a:lnTo>
                  <a:lnTo>
                    <a:pt x="927901" y="2043006"/>
                  </a:lnTo>
                  <a:lnTo>
                    <a:pt x="975518" y="2046316"/>
                  </a:lnTo>
                  <a:lnTo>
                    <a:pt x="1023708" y="2047430"/>
                  </a:lnTo>
                  <a:lnTo>
                    <a:pt x="1071899" y="2046316"/>
                  </a:lnTo>
                  <a:lnTo>
                    <a:pt x="1119516" y="2043006"/>
                  </a:lnTo>
                  <a:lnTo>
                    <a:pt x="1166511" y="2037549"/>
                  </a:lnTo>
                  <a:lnTo>
                    <a:pt x="1212834" y="2029995"/>
                  </a:lnTo>
                  <a:lnTo>
                    <a:pt x="1258435" y="2020392"/>
                  </a:lnTo>
                  <a:lnTo>
                    <a:pt x="1303267" y="2008791"/>
                  </a:lnTo>
                  <a:lnTo>
                    <a:pt x="1347280" y="1995239"/>
                  </a:lnTo>
                  <a:lnTo>
                    <a:pt x="1390423" y="1979787"/>
                  </a:lnTo>
                  <a:lnTo>
                    <a:pt x="1432650" y="1962483"/>
                  </a:lnTo>
                  <a:lnTo>
                    <a:pt x="1473910" y="1943377"/>
                  </a:lnTo>
                  <a:lnTo>
                    <a:pt x="1514153" y="1922517"/>
                  </a:lnTo>
                  <a:lnTo>
                    <a:pt x="1553332" y="1899953"/>
                  </a:lnTo>
                  <a:lnTo>
                    <a:pt x="1591396" y="1875734"/>
                  </a:lnTo>
                  <a:lnTo>
                    <a:pt x="1628297" y="1849910"/>
                  </a:lnTo>
                  <a:lnTo>
                    <a:pt x="1663986" y="1822529"/>
                  </a:lnTo>
                  <a:lnTo>
                    <a:pt x="1698413" y="1793640"/>
                  </a:lnTo>
                  <a:lnTo>
                    <a:pt x="1731529" y="1763293"/>
                  </a:lnTo>
                  <a:lnTo>
                    <a:pt x="1763285" y="1731537"/>
                  </a:lnTo>
                  <a:lnTo>
                    <a:pt x="1793631" y="1698420"/>
                  </a:lnTo>
                  <a:lnTo>
                    <a:pt x="1822520" y="1663993"/>
                  </a:lnTo>
                  <a:lnTo>
                    <a:pt x="1849901" y="1628305"/>
                  </a:lnTo>
                  <a:lnTo>
                    <a:pt x="1875725" y="1591404"/>
                  </a:lnTo>
                  <a:lnTo>
                    <a:pt x="1899944" y="1553339"/>
                  </a:lnTo>
                  <a:lnTo>
                    <a:pt x="1922507" y="1514160"/>
                  </a:lnTo>
                  <a:lnTo>
                    <a:pt x="1943366" y="1473917"/>
                  </a:lnTo>
                  <a:lnTo>
                    <a:pt x="1962472" y="1432657"/>
                  </a:lnTo>
                  <a:lnTo>
                    <a:pt x="1979776" y="1390431"/>
                  </a:lnTo>
                  <a:lnTo>
                    <a:pt x="1995228" y="1347287"/>
                  </a:lnTo>
                  <a:lnTo>
                    <a:pt x="2008779" y="1303275"/>
                  </a:lnTo>
                  <a:lnTo>
                    <a:pt x="2020380" y="1258444"/>
                  </a:lnTo>
                  <a:lnTo>
                    <a:pt x="2029983" y="1212843"/>
                  </a:lnTo>
                  <a:lnTo>
                    <a:pt x="2037537" y="1166521"/>
                  </a:lnTo>
                  <a:lnTo>
                    <a:pt x="2042993" y="1119527"/>
                  </a:lnTo>
                  <a:lnTo>
                    <a:pt x="2046303" y="1071911"/>
                  </a:lnTo>
                  <a:lnTo>
                    <a:pt x="2047417" y="1023721"/>
                  </a:lnTo>
                  <a:lnTo>
                    <a:pt x="2046303" y="975530"/>
                  </a:lnTo>
                  <a:lnTo>
                    <a:pt x="2042993" y="927913"/>
                  </a:lnTo>
                  <a:lnTo>
                    <a:pt x="2037537" y="880918"/>
                  </a:lnTo>
                  <a:lnTo>
                    <a:pt x="2029983" y="834595"/>
                  </a:lnTo>
                  <a:lnTo>
                    <a:pt x="2020380" y="788993"/>
                  </a:lnTo>
                  <a:lnTo>
                    <a:pt x="2008779" y="744161"/>
                  </a:lnTo>
                  <a:lnTo>
                    <a:pt x="1995228" y="700149"/>
                  </a:lnTo>
                  <a:lnTo>
                    <a:pt x="1979776" y="657004"/>
                  </a:lnTo>
                  <a:lnTo>
                    <a:pt x="1962472" y="614778"/>
                  </a:lnTo>
                  <a:lnTo>
                    <a:pt x="1943366" y="573517"/>
                  </a:lnTo>
                  <a:lnTo>
                    <a:pt x="1922507" y="533273"/>
                  </a:lnTo>
                  <a:lnTo>
                    <a:pt x="1899944" y="494094"/>
                  </a:lnTo>
                  <a:lnTo>
                    <a:pt x="1875725" y="456029"/>
                  </a:lnTo>
                  <a:lnTo>
                    <a:pt x="1849901" y="419128"/>
                  </a:lnTo>
                  <a:lnTo>
                    <a:pt x="1822520" y="383438"/>
                  </a:lnTo>
                  <a:lnTo>
                    <a:pt x="1793631" y="349011"/>
                  </a:lnTo>
                  <a:lnTo>
                    <a:pt x="1763285" y="315895"/>
                  </a:lnTo>
                  <a:lnTo>
                    <a:pt x="1731529" y="284138"/>
                  </a:lnTo>
                  <a:lnTo>
                    <a:pt x="1698413" y="253791"/>
                  </a:lnTo>
                  <a:lnTo>
                    <a:pt x="1663986" y="224902"/>
                  </a:lnTo>
                  <a:lnTo>
                    <a:pt x="1628297" y="197520"/>
                  </a:lnTo>
                  <a:lnTo>
                    <a:pt x="1591396" y="171696"/>
                  </a:lnTo>
                  <a:lnTo>
                    <a:pt x="1553332" y="147477"/>
                  </a:lnTo>
                  <a:lnTo>
                    <a:pt x="1514153" y="124913"/>
                  </a:lnTo>
                  <a:lnTo>
                    <a:pt x="1473910" y="104053"/>
                  </a:lnTo>
                  <a:lnTo>
                    <a:pt x="1432650" y="84947"/>
                  </a:lnTo>
                  <a:lnTo>
                    <a:pt x="1390423" y="67643"/>
                  </a:lnTo>
                  <a:lnTo>
                    <a:pt x="1347280" y="52190"/>
                  </a:lnTo>
                  <a:lnTo>
                    <a:pt x="1303267" y="38639"/>
                  </a:lnTo>
                  <a:lnTo>
                    <a:pt x="1258435" y="27037"/>
                  </a:lnTo>
                  <a:lnTo>
                    <a:pt x="1212834" y="17435"/>
                  </a:lnTo>
                  <a:lnTo>
                    <a:pt x="1166511" y="9881"/>
                  </a:lnTo>
                  <a:lnTo>
                    <a:pt x="1119516" y="4424"/>
                  </a:lnTo>
                  <a:lnTo>
                    <a:pt x="1071899" y="1114"/>
                  </a:lnTo>
                  <a:lnTo>
                    <a:pt x="1023708" y="0"/>
                  </a:lnTo>
                  <a:close/>
                </a:path>
              </a:pathLst>
            </a:custGeom>
            <a:solidFill>
              <a:srgbClr val="C223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grpSp>
      <p:sp>
        <p:nvSpPr>
          <p:cNvPr id="19" name="object 19"/>
          <p:cNvSpPr txBox="1"/>
          <p:nvPr/>
        </p:nvSpPr>
        <p:spPr>
          <a:xfrm>
            <a:off x="1039905" y="4357715"/>
            <a:ext cx="1896327" cy="1446934"/>
          </a:xfrm>
          <a:prstGeom prst="rect">
            <a:avLst/>
          </a:prstGeom>
        </p:spPr>
        <p:txBody>
          <a:bodyPr vert="horz" wrap="square" lIns="0" tIns="13638" rIns="0" bIns="0" rtlCol="0">
            <a:spAutoFit/>
          </a:bodyPr>
          <a:lstStyle/>
          <a:p>
            <a:pPr marL="0" marR="0" lvl="0" indent="0" algn="ctr" defTabSz="914400" rtl="0" eaLnBrk="1" fontAlgn="auto" latinLnBrk="0" hangingPunct="1">
              <a:lnSpc>
                <a:spcPct val="100000"/>
              </a:lnSpc>
              <a:spcBef>
                <a:spcPts val="107"/>
              </a:spcBef>
              <a:spcAft>
                <a:spcPts val="0"/>
              </a:spcAft>
              <a:buClrTx/>
              <a:buSzTx/>
              <a:buFontTx/>
              <a:buNone/>
              <a:tabLst/>
              <a:defRPr/>
            </a:pPr>
            <a:r>
              <a:rPr kumimoji="0" sz="184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a:t>
            </a:r>
            <a:endParaRPr kumimoji="0" sz="1841"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a:p>
            <a:pPr marL="12339" marR="5195" lvl="0" indent="0" algn="ctr" defTabSz="914400" rtl="0" eaLnBrk="1" fontAlgn="auto" latinLnBrk="0" hangingPunct="1">
              <a:lnSpc>
                <a:spcPct val="101499"/>
              </a:lnSpc>
              <a:spcBef>
                <a:spcPts val="0"/>
              </a:spcBef>
              <a:spcAft>
                <a:spcPts val="0"/>
              </a:spcAft>
              <a:buClrTx/>
              <a:buSzTx/>
              <a:buFontTx/>
              <a:buNone/>
              <a:tabLst/>
              <a:defRPr/>
            </a:pPr>
            <a:r>
              <a:rPr kumimoji="0" sz="184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Doctor Patient relationship</a:t>
            </a:r>
            <a:endParaRPr kumimoji="0" sz="1841"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a:p>
            <a:pPr marL="251323" marR="166250" lvl="0" indent="-83774" algn="l" defTabSz="914400" rtl="0" eaLnBrk="1" fontAlgn="auto" latinLnBrk="0" hangingPunct="1">
              <a:lnSpc>
                <a:spcPct val="101499"/>
              </a:lnSpc>
              <a:spcBef>
                <a:spcPts val="0"/>
              </a:spcBef>
              <a:spcAft>
                <a:spcPts val="0"/>
              </a:spcAft>
              <a:buClrTx/>
              <a:buSzTx/>
              <a:buFontTx/>
              <a:buNone/>
              <a:tabLst/>
              <a:defRPr/>
            </a:pPr>
            <a:r>
              <a:rPr kumimoji="0" sz="184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is the key to plugging…</a:t>
            </a:r>
            <a:endParaRPr kumimoji="0" sz="1841"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p:txBody>
      </p:sp>
      <p:sp>
        <p:nvSpPr>
          <p:cNvPr id="20" name="object 20"/>
          <p:cNvSpPr txBox="1"/>
          <p:nvPr/>
        </p:nvSpPr>
        <p:spPr>
          <a:xfrm>
            <a:off x="623888" y="1926157"/>
            <a:ext cx="2216511" cy="1954206"/>
          </a:xfrm>
          <a:prstGeom prst="rect">
            <a:avLst/>
          </a:prstGeom>
        </p:spPr>
        <p:txBody>
          <a:bodyPr vert="horz" wrap="square" lIns="0" tIns="12989" rIns="0" bIns="0" rtlCol="0">
            <a:noAutofit/>
          </a:bodyPr>
          <a:lstStyle/>
          <a:p>
            <a:pPr marL="12988" marR="0" lvl="0" indent="0" algn="l" defTabSz="914400" rtl="0" eaLnBrk="1" fontAlgn="auto" latinLnBrk="0" hangingPunct="1">
              <a:lnSpc>
                <a:spcPts val="2751"/>
              </a:lnSpc>
              <a:spcBef>
                <a:spcPts val="102"/>
              </a:spcBef>
              <a:spcAft>
                <a:spcPts val="0"/>
              </a:spcAft>
              <a:buClrTx/>
              <a:buSzTx/>
              <a:buFontTx/>
              <a:buNone/>
              <a:tabLst/>
              <a:defRPr/>
            </a:pPr>
            <a:r>
              <a:rPr kumimoji="0" sz="2454" b="1" i="0" u="none" strike="noStrike" kern="1200" cap="none" spc="0" normalizeH="0" baseline="0" noProof="0" dirty="0">
                <a:ln>
                  <a:noFill/>
                </a:ln>
                <a:solidFill>
                  <a:srgbClr val="012A53"/>
                </a:solidFill>
                <a:effectLst/>
                <a:uLnTx/>
                <a:uFillTx/>
                <a:latin typeface="Arial" panose="020B0604020202020204" pitchFamily="34" charset="0"/>
                <a:cs typeface="Arial" panose="020B0604020202020204" pitchFamily="34" charset="0"/>
              </a:rPr>
              <a:t>Show me</a:t>
            </a:r>
            <a:endParaRPr kumimoji="0" sz="2454"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a:p>
            <a:pPr marL="12988" marR="0" lvl="0" indent="0" algn="l" defTabSz="914400" rtl="0" eaLnBrk="1" fontAlgn="auto" latinLnBrk="0" hangingPunct="1">
              <a:lnSpc>
                <a:spcPts val="2751"/>
              </a:lnSpc>
              <a:spcBef>
                <a:spcPts val="0"/>
              </a:spcBef>
              <a:spcAft>
                <a:spcPts val="0"/>
              </a:spcAft>
              <a:buClrTx/>
              <a:buSzTx/>
              <a:buFontTx/>
              <a:buNone/>
              <a:tabLst/>
              <a:defRPr/>
            </a:pPr>
            <a:r>
              <a:rPr kumimoji="0" sz="2454" b="1" i="0" u="none" strike="noStrike" kern="1200" cap="none" spc="0" normalizeH="0" baseline="0" noProof="0" dirty="0">
                <a:ln>
                  <a:noFill/>
                </a:ln>
                <a:solidFill>
                  <a:srgbClr val="012A53"/>
                </a:solidFill>
                <a:effectLst/>
                <a:uLnTx/>
                <a:uFillTx/>
                <a:latin typeface="Arial" panose="020B0604020202020204" pitchFamily="34" charset="0"/>
                <a:cs typeface="Arial" panose="020B0604020202020204" pitchFamily="34" charset="0"/>
              </a:rPr>
              <a:t>the money</a:t>
            </a:r>
            <a:endParaRPr kumimoji="0" sz="2454" b="0" i="0" u="none" strike="noStrike" kern="1200" cap="none" spc="0" normalizeH="0" baseline="0" noProof="0" dirty="0">
              <a:ln>
                <a:noFill/>
              </a:ln>
              <a:solidFill>
                <a:srgbClr val="211651"/>
              </a:solidFill>
              <a:effectLst/>
              <a:uLnTx/>
              <a:uFillTx/>
              <a:latin typeface="Arial" panose="020B0604020202020204" pitchFamily="34" charset="0"/>
              <a:cs typeface="Arial" panose="020B0604020202020204" pitchFamily="34" charset="0"/>
            </a:endParaRPr>
          </a:p>
          <a:p>
            <a:pPr marL="12988" marR="5195" lvl="0" indent="0" algn="l" defTabSz="914400" rtl="0" eaLnBrk="1" fontAlgn="auto" latinLnBrk="0" hangingPunct="1">
              <a:lnSpc>
                <a:spcPts val="2148"/>
              </a:lnSpc>
              <a:spcBef>
                <a:spcPts val="808"/>
              </a:spcBef>
              <a:spcAft>
                <a:spcPts val="0"/>
              </a:spcAft>
              <a:buClrTx/>
              <a:buSzTx/>
              <a:buFontTx/>
              <a:buNone/>
              <a:tabLst/>
              <a:defRPr/>
            </a:pPr>
            <a:r>
              <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What’s left in this bucket at the end of the year is what you get to keep</a:t>
            </a:r>
            <a:r>
              <a:rPr kumimoji="0" lang="es-ES"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rPr>
              <a:t>.</a:t>
            </a:r>
            <a:endParaRPr kumimoji="0" sz="2000" b="0" i="0" u="none" strike="noStrike" kern="1200" cap="none" spc="0" normalizeH="0" baseline="0" noProof="0" dirty="0">
              <a:ln>
                <a:noFill/>
              </a:ln>
              <a:solidFill>
                <a:srgbClr val="201552"/>
              </a:solidFill>
              <a:effectLst/>
              <a:uLnTx/>
              <a:uFillTx/>
              <a:latin typeface="Arial" panose="020B0604020202020204" pitchFamily="34" charset="0"/>
              <a:cs typeface="Arial" panose="020B0604020202020204" pitchFamily="34" charset="0"/>
            </a:endParaRPr>
          </a:p>
        </p:txBody>
      </p:sp>
      <p:grpSp>
        <p:nvGrpSpPr>
          <p:cNvPr id="21" name="object 21"/>
          <p:cNvGrpSpPr/>
          <p:nvPr/>
        </p:nvGrpSpPr>
        <p:grpSpPr>
          <a:xfrm>
            <a:off x="2827083" y="3665166"/>
            <a:ext cx="3363407" cy="895566"/>
            <a:chOff x="2294479" y="3815946"/>
            <a:chExt cx="3288665" cy="875665"/>
          </a:xfrm>
        </p:grpSpPr>
        <p:sp>
          <p:nvSpPr>
            <p:cNvPr id="22" name="object 22"/>
            <p:cNvSpPr/>
            <p:nvPr/>
          </p:nvSpPr>
          <p:spPr>
            <a:xfrm>
              <a:off x="4803384" y="3888445"/>
              <a:ext cx="450850" cy="349250"/>
            </a:xfrm>
            <a:custGeom>
              <a:avLst/>
              <a:gdLst/>
              <a:ahLst/>
              <a:cxnLst/>
              <a:rect l="l" t="t" r="r" b="b"/>
              <a:pathLst>
                <a:path w="450850" h="349250">
                  <a:moveTo>
                    <a:pt x="91862" y="0"/>
                  </a:moveTo>
                  <a:lnTo>
                    <a:pt x="50616" y="5289"/>
                  </a:lnTo>
                  <a:lnTo>
                    <a:pt x="18460" y="38088"/>
                  </a:lnTo>
                  <a:lnTo>
                    <a:pt x="1504" y="86136"/>
                  </a:lnTo>
                  <a:lnTo>
                    <a:pt x="0" y="131832"/>
                  </a:lnTo>
                  <a:lnTo>
                    <a:pt x="12805" y="175248"/>
                  </a:lnTo>
                  <a:lnTo>
                    <a:pt x="38778" y="216455"/>
                  </a:lnTo>
                  <a:lnTo>
                    <a:pt x="76778" y="255524"/>
                  </a:lnTo>
                  <a:lnTo>
                    <a:pt x="126941" y="298297"/>
                  </a:lnTo>
                  <a:lnTo>
                    <a:pt x="169205" y="329864"/>
                  </a:lnTo>
                  <a:lnTo>
                    <a:pt x="204855" y="347657"/>
                  </a:lnTo>
                  <a:lnTo>
                    <a:pt x="235172" y="349111"/>
                  </a:lnTo>
                  <a:lnTo>
                    <a:pt x="261219" y="338501"/>
                  </a:lnTo>
                  <a:lnTo>
                    <a:pt x="298107" y="317730"/>
                  </a:lnTo>
                  <a:lnTo>
                    <a:pt x="340114" y="288278"/>
                  </a:lnTo>
                  <a:lnTo>
                    <a:pt x="381522" y="251624"/>
                  </a:lnTo>
                  <a:lnTo>
                    <a:pt x="416609" y="209251"/>
                  </a:lnTo>
                  <a:lnTo>
                    <a:pt x="439655" y="162636"/>
                  </a:lnTo>
                  <a:lnTo>
                    <a:pt x="450720" y="107812"/>
                  </a:lnTo>
                  <a:lnTo>
                    <a:pt x="447996" y="61313"/>
                  </a:lnTo>
                  <a:lnTo>
                    <a:pt x="432036" y="26458"/>
                  </a:lnTo>
                  <a:lnTo>
                    <a:pt x="362617" y="4953"/>
                  </a:lnTo>
                  <a:lnTo>
                    <a:pt x="303373" y="20936"/>
                  </a:lnTo>
                  <a:lnTo>
                    <a:pt x="248855" y="42045"/>
                  </a:lnTo>
                  <a:lnTo>
                    <a:pt x="208917" y="60451"/>
                  </a:lnTo>
                  <a:lnTo>
                    <a:pt x="193415" y="68326"/>
                  </a:lnTo>
                  <a:lnTo>
                    <a:pt x="170933" y="39604"/>
                  </a:lnTo>
                  <a:lnTo>
                    <a:pt x="134524" y="14133"/>
                  </a:lnTo>
                  <a:lnTo>
                    <a:pt x="91862" y="0"/>
                  </a:lnTo>
                  <a:close/>
                </a:path>
              </a:pathLst>
            </a:custGeom>
            <a:solidFill>
              <a:srgbClr val="C223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sp>
          <p:nvSpPr>
            <p:cNvPr id="23" name="object 23"/>
            <p:cNvSpPr/>
            <p:nvPr/>
          </p:nvSpPr>
          <p:spPr>
            <a:xfrm>
              <a:off x="4470082" y="3815956"/>
              <a:ext cx="1113155" cy="460375"/>
            </a:xfrm>
            <a:custGeom>
              <a:avLst/>
              <a:gdLst/>
              <a:ahLst/>
              <a:cxnLst/>
              <a:rect l="l" t="t" r="r" b="b"/>
              <a:pathLst>
                <a:path w="1113154" h="460375">
                  <a:moveTo>
                    <a:pt x="1112596" y="200863"/>
                  </a:moveTo>
                  <a:lnTo>
                    <a:pt x="1099451" y="157594"/>
                  </a:lnTo>
                  <a:lnTo>
                    <a:pt x="1076248" y="127431"/>
                  </a:lnTo>
                  <a:lnTo>
                    <a:pt x="1046276" y="113931"/>
                  </a:lnTo>
                  <a:lnTo>
                    <a:pt x="1009853" y="108077"/>
                  </a:lnTo>
                  <a:lnTo>
                    <a:pt x="968616" y="97929"/>
                  </a:lnTo>
                  <a:lnTo>
                    <a:pt x="927709" y="82842"/>
                  </a:lnTo>
                  <a:lnTo>
                    <a:pt x="892289" y="62077"/>
                  </a:lnTo>
                  <a:lnTo>
                    <a:pt x="847966" y="34569"/>
                  </a:lnTo>
                  <a:lnTo>
                    <a:pt x="823404" y="24320"/>
                  </a:lnTo>
                  <a:lnTo>
                    <a:pt x="786371" y="12623"/>
                  </a:lnTo>
                  <a:lnTo>
                    <a:pt x="750328" y="4140"/>
                  </a:lnTo>
                  <a:lnTo>
                    <a:pt x="750328" y="172567"/>
                  </a:lnTo>
                  <a:lnTo>
                    <a:pt x="745896" y="204127"/>
                  </a:lnTo>
                  <a:lnTo>
                    <a:pt x="732713" y="228676"/>
                  </a:lnTo>
                  <a:lnTo>
                    <a:pt x="719785" y="243763"/>
                  </a:lnTo>
                  <a:lnTo>
                    <a:pt x="700773" y="260083"/>
                  </a:lnTo>
                  <a:lnTo>
                    <a:pt x="623125" y="323850"/>
                  </a:lnTo>
                  <a:lnTo>
                    <a:pt x="600875" y="343039"/>
                  </a:lnTo>
                  <a:lnTo>
                    <a:pt x="579805" y="367563"/>
                  </a:lnTo>
                  <a:lnTo>
                    <a:pt x="563664" y="394157"/>
                  </a:lnTo>
                  <a:lnTo>
                    <a:pt x="556933" y="417156"/>
                  </a:lnTo>
                  <a:lnTo>
                    <a:pt x="550024" y="394157"/>
                  </a:lnTo>
                  <a:lnTo>
                    <a:pt x="533450" y="367563"/>
                  </a:lnTo>
                  <a:lnTo>
                    <a:pt x="511937" y="343039"/>
                  </a:lnTo>
                  <a:lnTo>
                    <a:pt x="489483" y="323850"/>
                  </a:lnTo>
                  <a:lnTo>
                    <a:pt x="411848" y="260527"/>
                  </a:lnTo>
                  <a:lnTo>
                    <a:pt x="399542" y="250075"/>
                  </a:lnTo>
                  <a:lnTo>
                    <a:pt x="392823" y="243763"/>
                  </a:lnTo>
                  <a:lnTo>
                    <a:pt x="379895" y="228688"/>
                  </a:lnTo>
                  <a:lnTo>
                    <a:pt x="366699" y="204139"/>
                  </a:lnTo>
                  <a:lnTo>
                    <a:pt x="362267" y="172567"/>
                  </a:lnTo>
                  <a:lnTo>
                    <a:pt x="375615" y="136436"/>
                  </a:lnTo>
                  <a:lnTo>
                    <a:pt x="417118" y="108381"/>
                  </a:lnTo>
                  <a:lnTo>
                    <a:pt x="437565" y="106705"/>
                  </a:lnTo>
                  <a:lnTo>
                    <a:pt x="456196" y="110820"/>
                  </a:lnTo>
                  <a:lnTo>
                    <a:pt x="472884" y="121145"/>
                  </a:lnTo>
                  <a:lnTo>
                    <a:pt x="487502" y="138061"/>
                  </a:lnTo>
                  <a:lnTo>
                    <a:pt x="496214" y="150901"/>
                  </a:lnTo>
                  <a:lnTo>
                    <a:pt x="504342" y="161315"/>
                  </a:lnTo>
                  <a:lnTo>
                    <a:pt x="512978" y="168732"/>
                  </a:lnTo>
                  <a:lnTo>
                    <a:pt x="523189" y="172542"/>
                  </a:lnTo>
                  <a:lnTo>
                    <a:pt x="532130" y="173939"/>
                  </a:lnTo>
                  <a:lnTo>
                    <a:pt x="539800" y="172732"/>
                  </a:lnTo>
                  <a:lnTo>
                    <a:pt x="555802" y="139700"/>
                  </a:lnTo>
                  <a:lnTo>
                    <a:pt x="555447" y="125857"/>
                  </a:lnTo>
                  <a:lnTo>
                    <a:pt x="556806" y="139700"/>
                  </a:lnTo>
                  <a:lnTo>
                    <a:pt x="580478" y="173939"/>
                  </a:lnTo>
                  <a:lnTo>
                    <a:pt x="589419" y="172542"/>
                  </a:lnTo>
                  <a:lnTo>
                    <a:pt x="599630" y="168732"/>
                  </a:lnTo>
                  <a:lnTo>
                    <a:pt x="608266" y="161328"/>
                  </a:lnTo>
                  <a:lnTo>
                    <a:pt x="616394" y="150901"/>
                  </a:lnTo>
                  <a:lnTo>
                    <a:pt x="625094" y="138061"/>
                  </a:lnTo>
                  <a:lnTo>
                    <a:pt x="639711" y="121145"/>
                  </a:lnTo>
                  <a:lnTo>
                    <a:pt x="656399" y="110820"/>
                  </a:lnTo>
                  <a:lnTo>
                    <a:pt x="675030" y="106705"/>
                  </a:lnTo>
                  <a:lnTo>
                    <a:pt x="695490" y="108381"/>
                  </a:lnTo>
                  <a:lnTo>
                    <a:pt x="729640" y="127101"/>
                  </a:lnTo>
                  <a:lnTo>
                    <a:pt x="750328" y="172567"/>
                  </a:lnTo>
                  <a:lnTo>
                    <a:pt x="750328" y="4140"/>
                  </a:lnTo>
                  <a:lnTo>
                    <a:pt x="746607" y="3251"/>
                  </a:lnTo>
                  <a:lnTo>
                    <a:pt x="713905" y="0"/>
                  </a:lnTo>
                  <a:lnTo>
                    <a:pt x="694194" y="3441"/>
                  </a:lnTo>
                  <a:lnTo>
                    <a:pt x="684403" y="9740"/>
                  </a:lnTo>
                  <a:lnTo>
                    <a:pt x="680681" y="16052"/>
                  </a:lnTo>
                  <a:lnTo>
                    <a:pt x="679246" y="19494"/>
                  </a:lnTo>
                  <a:lnTo>
                    <a:pt x="651497" y="16586"/>
                  </a:lnTo>
                  <a:lnTo>
                    <a:pt x="613041" y="30911"/>
                  </a:lnTo>
                  <a:lnTo>
                    <a:pt x="571741" y="77266"/>
                  </a:lnTo>
                  <a:lnTo>
                    <a:pt x="555015" y="114287"/>
                  </a:lnTo>
                  <a:lnTo>
                    <a:pt x="549859" y="95059"/>
                  </a:lnTo>
                  <a:lnTo>
                    <a:pt x="499554" y="30899"/>
                  </a:lnTo>
                  <a:lnTo>
                    <a:pt x="463003" y="16548"/>
                  </a:lnTo>
                  <a:lnTo>
                    <a:pt x="457238" y="16891"/>
                  </a:lnTo>
                  <a:lnTo>
                    <a:pt x="433362" y="19481"/>
                  </a:lnTo>
                  <a:lnTo>
                    <a:pt x="431914" y="16040"/>
                  </a:lnTo>
                  <a:lnTo>
                    <a:pt x="428205" y="9740"/>
                  </a:lnTo>
                  <a:lnTo>
                    <a:pt x="418401" y="3441"/>
                  </a:lnTo>
                  <a:lnTo>
                    <a:pt x="398703" y="0"/>
                  </a:lnTo>
                  <a:lnTo>
                    <a:pt x="365988" y="3251"/>
                  </a:lnTo>
                  <a:lnTo>
                    <a:pt x="326224" y="12611"/>
                  </a:lnTo>
                  <a:lnTo>
                    <a:pt x="289191" y="24320"/>
                  </a:lnTo>
                  <a:lnTo>
                    <a:pt x="264642" y="34569"/>
                  </a:lnTo>
                  <a:lnTo>
                    <a:pt x="220281" y="62179"/>
                  </a:lnTo>
                  <a:lnTo>
                    <a:pt x="184899" y="82842"/>
                  </a:lnTo>
                  <a:lnTo>
                    <a:pt x="143992" y="97929"/>
                  </a:lnTo>
                  <a:lnTo>
                    <a:pt x="102743" y="108077"/>
                  </a:lnTo>
                  <a:lnTo>
                    <a:pt x="66332" y="113931"/>
                  </a:lnTo>
                  <a:lnTo>
                    <a:pt x="36347" y="127431"/>
                  </a:lnTo>
                  <a:lnTo>
                    <a:pt x="13144" y="157594"/>
                  </a:lnTo>
                  <a:lnTo>
                    <a:pt x="0" y="200863"/>
                  </a:lnTo>
                  <a:lnTo>
                    <a:pt x="190" y="253631"/>
                  </a:lnTo>
                  <a:lnTo>
                    <a:pt x="15671" y="305854"/>
                  </a:lnTo>
                  <a:lnTo>
                    <a:pt x="41554" y="335483"/>
                  </a:lnTo>
                  <a:lnTo>
                    <a:pt x="74536" y="347738"/>
                  </a:lnTo>
                  <a:lnTo>
                    <a:pt x="111315" y="347827"/>
                  </a:lnTo>
                  <a:lnTo>
                    <a:pt x="135674" y="344220"/>
                  </a:lnTo>
                  <a:lnTo>
                    <a:pt x="153187" y="340220"/>
                  </a:lnTo>
                  <a:lnTo>
                    <a:pt x="169214" y="336054"/>
                  </a:lnTo>
                  <a:lnTo>
                    <a:pt x="189103" y="331952"/>
                  </a:lnTo>
                  <a:lnTo>
                    <a:pt x="235127" y="322961"/>
                  </a:lnTo>
                  <a:lnTo>
                    <a:pt x="257975" y="320941"/>
                  </a:lnTo>
                  <a:lnTo>
                    <a:pt x="279387" y="323545"/>
                  </a:lnTo>
                  <a:lnTo>
                    <a:pt x="330377" y="337248"/>
                  </a:lnTo>
                  <a:lnTo>
                    <a:pt x="369062" y="352425"/>
                  </a:lnTo>
                  <a:lnTo>
                    <a:pt x="409244" y="374370"/>
                  </a:lnTo>
                  <a:lnTo>
                    <a:pt x="443598" y="396024"/>
                  </a:lnTo>
                  <a:lnTo>
                    <a:pt x="503262" y="444906"/>
                  </a:lnTo>
                  <a:lnTo>
                    <a:pt x="516826" y="455434"/>
                  </a:lnTo>
                  <a:lnTo>
                    <a:pt x="534517" y="459981"/>
                  </a:lnTo>
                  <a:lnTo>
                    <a:pt x="550176" y="450646"/>
                  </a:lnTo>
                  <a:lnTo>
                    <a:pt x="556933" y="422592"/>
                  </a:lnTo>
                  <a:lnTo>
                    <a:pt x="563511" y="450646"/>
                  </a:lnTo>
                  <a:lnTo>
                    <a:pt x="578726" y="459981"/>
                  </a:lnTo>
                  <a:lnTo>
                    <a:pt x="595972" y="455434"/>
                  </a:lnTo>
                  <a:lnTo>
                    <a:pt x="609346" y="444906"/>
                  </a:lnTo>
                  <a:lnTo>
                    <a:pt x="647814" y="410273"/>
                  </a:lnTo>
                  <a:lnTo>
                    <a:pt x="669010" y="396011"/>
                  </a:lnTo>
                  <a:lnTo>
                    <a:pt x="703364" y="374370"/>
                  </a:lnTo>
                  <a:lnTo>
                    <a:pt x="743534" y="352425"/>
                  </a:lnTo>
                  <a:lnTo>
                    <a:pt x="782218" y="337248"/>
                  </a:lnTo>
                  <a:lnTo>
                    <a:pt x="833221" y="323545"/>
                  </a:lnTo>
                  <a:lnTo>
                    <a:pt x="854621" y="320941"/>
                  </a:lnTo>
                  <a:lnTo>
                    <a:pt x="877468" y="322961"/>
                  </a:lnTo>
                  <a:lnTo>
                    <a:pt x="923467" y="331901"/>
                  </a:lnTo>
                  <a:lnTo>
                    <a:pt x="943394" y="336054"/>
                  </a:lnTo>
                  <a:lnTo>
                    <a:pt x="959421" y="340220"/>
                  </a:lnTo>
                  <a:lnTo>
                    <a:pt x="976934" y="344220"/>
                  </a:lnTo>
                  <a:lnTo>
                    <a:pt x="1001293" y="347827"/>
                  </a:lnTo>
                  <a:lnTo>
                    <a:pt x="1038072" y="347738"/>
                  </a:lnTo>
                  <a:lnTo>
                    <a:pt x="1071041" y="335483"/>
                  </a:lnTo>
                  <a:lnTo>
                    <a:pt x="1096924" y="305854"/>
                  </a:lnTo>
                  <a:lnTo>
                    <a:pt x="1112418" y="253631"/>
                  </a:lnTo>
                  <a:lnTo>
                    <a:pt x="1112596" y="20086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sp>
          <p:nvSpPr>
            <p:cNvPr id="24" name="object 24"/>
            <p:cNvSpPr/>
            <p:nvPr/>
          </p:nvSpPr>
          <p:spPr>
            <a:xfrm>
              <a:off x="2304004" y="4033493"/>
              <a:ext cx="2301875" cy="648335"/>
            </a:xfrm>
            <a:custGeom>
              <a:avLst/>
              <a:gdLst/>
              <a:ahLst/>
              <a:cxnLst/>
              <a:rect l="l" t="t" r="r" b="b"/>
              <a:pathLst>
                <a:path w="2301875" h="648335">
                  <a:moveTo>
                    <a:pt x="2301265" y="0"/>
                  </a:moveTo>
                  <a:lnTo>
                    <a:pt x="1092593" y="0"/>
                  </a:lnTo>
                  <a:lnTo>
                    <a:pt x="0" y="647966"/>
                  </a:lnTo>
                </a:path>
              </a:pathLst>
            </a:custGeom>
            <a:ln w="19049">
              <a:solidFill>
                <a:srgbClr val="C22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41" b="0" i="0" u="none" strike="noStrike" kern="1200" cap="none" spc="0" normalizeH="0" baseline="0" noProof="0">
                <a:ln>
                  <a:noFill/>
                </a:ln>
                <a:solidFill>
                  <a:srgbClr val="211651"/>
                </a:solidFill>
                <a:effectLst/>
                <a:uLnTx/>
                <a:uFillTx/>
                <a:latin typeface="Calibri" panose="020F0502020204030204"/>
                <a:ea typeface="+mn-ea"/>
                <a:cs typeface="+mn-cs"/>
              </a:endParaRPr>
            </a:p>
          </p:txBody>
        </p:sp>
        <p:pic>
          <p:nvPicPr>
            <p:cNvPr id="25" name="object 25"/>
            <p:cNvPicPr/>
            <p:nvPr/>
          </p:nvPicPr>
          <p:blipFill>
            <a:blip r:embed="rId6" cstate="screen">
              <a:extLst>
                <a:ext uri="{28A0092B-C50C-407E-A947-70E740481C1C}">
                  <a14:useLocalDpi xmlns:a14="http://schemas.microsoft.com/office/drawing/2010/main"/>
                </a:ext>
              </a:extLst>
            </a:blip>
            <a:stretch>
              <a:fillRect/>
            </a:stretch>
          </p:blipFill>
          <p:spPr>
            <a:xfrm>
              <a:off x="4555740" y="3983955"/>
              <a:ext cx="99059" cy="99060"/>
            </a:xfrm>
            <a:prstGeom prst="rect">
              <a:avLst/>
            </a:prstGeom>
          </p:spPr>
        </p:pic>
      </p:grpSp>
      <p:sp>
        <p:nvSpPr>
          <p:cNvPr id="26" name="object 26"/>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8</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33" name="Holder 4">
            <a:extLst>
              <a:ext uri="{FF2B5EF4-FFF2-40B4-BE49-F238E27FC236}">
                <a16:creationId xmlns:a16="http://schemas.microsoft.com/office/drawing/2014/main" id="{BEF8244F-F15C-31E8-6345-265BA646AA17}"/>
              </a:ext>
            </a:extLst>
          </p:cNvPr>
          <p:cNvSpPr txBox="1">
            <a:spLocks/>
          </p:cNvSpPr>
          <p:nvPr/>
        </p:nvSpPr>
        <p:spPr>
          <a:xfrm>
            <a:off x="617753" y="6516475"/>
            <a:ext cx="5422574" cy="165302"/>
          </a:xfrm>
          <a:prstGeom prst="rect">
            <a:avLst/>
          </a:prstGeom>
        </p:spPr>
        <p:txBody>
          <a:bodyPr wrap="square" lIns="0" tIns="0" rIns="0" bIns="0">
            <a:spAutoFit/>
          </a:bodyPr>
          <a:lstStyle>
            <a:defPPr>
              <a:defRPr lang="en-US"/>
            </a:defPPr>
            <a:lvl1pPr marL="0" algn="l" defTabSz="914400" rtl="0" eaLnBrk="1" latinLnBrk="0" hangingPunct="1">
              <a:defRPr sz="1074" b="0" i="0" kern="1200">
                <a:solidFill>
                  <a:srgbClr val="231F2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988"/>
            <a:r>
              <a:rPr lang="en-GB" dirty="0">
                <a:solidFill>
                  <a:srgbClr val="2F3941"/>
                </a:solidFill>
                <a:latin typeface="system-ui"/>
              </a:rPr>
              <a:t>© 2023 </a:t>
            </a:r>
            <a:r>
              <a:rPr lang="en-GB" dirty="0" err="1">
                <a:solidFill>
                  <a:srgbClr val="2F3941"/>
                </a:solidFill>
                <a:latin typeface="system-ui"/>
              </a:rPr>
              <a:t>ChenMed</a:t>
            </a:r>
            <a:r>
              <a:rPr lang="en-GB" dirty="0">
                <a:solidFill>
                  <a:srgbClr val="2F3941"/>
                </a:solidFill>
                <a:latin typeface="system-ui"/>
              </a:rPr>
              <a:t>, LLC</a:t>
            </a:r>
            <a:endParaRPr lang="en-US" spc="-10" dirty="0">
              <a:latin typeface="Proxima Nova Rg" panose="02000506030000020004" pitchFamily="50"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1DDE1D-6C7B-4AA7-934A-8B044350CA4B}"/>
              </a:ext>
            </a:extLst>
          </p:cNvPr>
          <p:cNvPicPr>
            <a:picLocks noChangeAspect="1"/>
          </p:cNvPicPr>
          <p:nvPr/>
        </p:nvPicPr>
        <p:blipFill>
          <a:blip r:embed="rId3"/>
          <a:stretch>
            <a:fillRect/>
          </a:stretch>
        </p:blipFill>
        <p:spPr>
          <a:xfrm>
            <a:off x="9740574" y="3438276"/>
            <a:ext cx="840990" cy="901602"/>
          </a:xfrm>
          <a:prstGeom prst="rect">
            <a:avLst/>
          </a:prstGeom>
        </p:spPr>
      </p:pic>
      <p:pic>
        <p:nvPicPr>
          <p:cNvPr id="12" name="Picture 11">
            <a:extLst>
              <a:ext uri="{FF2B5EF4-FFF2-40B4-BE49-F238E27FC236}">
                <a16:creationId xmlns:a16="http://schemas.microsoft.com/office/drawing/2014/main" id="{300F6DC9-464D-4772-A204-877A204AFCBD}"/>
              </a:ext>
            </a:extLst>
          </p:cNvPr>
          <p:cNvPicPr>
            <a:picLocks noChangeAspect="1"/>
          </p:cNvPicPr>
          <p:nvPr/>
        </p:nvPicPr>
        <p:blipFill>
          <a:blip r:embed="rId4"/>
          <a:stretch>
            <a:fillRect/>
          </a:stretch>
        </p:blipFill>
        <p:spPr>
          <a:xfrm>
            <a:off x="10957590" y="3320973"/>
            <a:ext cx="1175701" cy="1133238"/>
          </a:xfrm>
          <a:prstGeom prst="rect">
            <a:avLst/>
          </a:prstGeom>
        </p:spPr>
      </p:pic>
      <p:sp>
        <p:nvSpPr>
          <p:cNvPr id="5" name="Rectangle 4"/>
          <p:cNvSpPr/>
          <p:nvPr/>
        </p:nvSpPr>
        <p:spPr>
          <a:xfrm>
            <a:off x="2616349" y="2757277"/>
            <a:ext cx="2751298" cy="255454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rPr>
              <a:t>69k Possible </a:t>
            </a:r>
            <a:br>
              <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rPr>
            </a:br>
            <a:r>
              <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rPr>
              <a:t>DX Codes (ICD 10)</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rPr>
              <a:t>9k Risk Adjust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sym typeface="Arial"/>
              </a:rPr>
              <a:t>79 CMS HCC Codes </a:t>
            </a:r>
          </a:p>
        </p:txBody>
      </p:sp>
      <p:cxnSp>
        <p:nvCxnSpPr>
          <p:cNvPr id="22" name="Straight Arrow Connector 21"/>
          <p:cNvCxnSpPr/>
          <p:nvPr/>
        </p:nvCxnSpPr>
        <p:spPr>
          <a:xfrm>
            <a:off x="2745010" y="3518441"/>
            <a:ext cx="2674" cy="323670"/>
          </a:xfrm>
          <a:prstGeom prst="straightConnector1">
            <a:avLst/>
          </a:prstGeom>
          <a:ln>
            <a:solidFill>
              <a:srgbClr val="20155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45010" y="4430658"/>
            <a:ext cx="2674" cy="323670"/>
          </a:xfrm>
          <a:prstGeom prst="straightConnector1">
            <a:avLst/>
          </a:prstGeom>
          <a:ln>
            <a:solidFill>
              <a:srgbClr val="201552"/>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517013" y="184089"/>
            <a:ext cx="7439392" cy="1252825"/>
          </a:xfrm>
          <a:prstGeom prst="rect">
            <a:avLst/>
          </a:prstGeom>
        </p:spPr>
        <p:txBody>
          <a:bodyPr wrap="square">
            <a:noAutofit/>
          </a:bodyPr>
          <a:lstStyle/>
          <a:p>
            <a:pPr marL="0" marR="0" lvl="0" indent="0" algn="l" defTabSz="914400" rtl="0" eaLnBrk="1" fontAlgn="auto" latinLnBrk="0" hangingPunct="1">
              <a:spcBef>
                <a:spcPts val="4512"/>
              </a:spcBef>
              <a:spcAft>
                <a:spcPts val="0"/>
              </a:spcAft>
              <a:buClrTx/>
              <a:buSzTx/>
              <a:buFontTx/>
              <a:buNone/>
              <a:tabLst/>
              <a:defRPr/>
            </a:pPr>
            <a:r>
              <a:rPr kumimoji="0" lang="en-US" sz="4000" b="1" i="0"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Medical Risk Adjustment</a:t>
            </a:r>
            <a:r>
              <a:rPr kumimoji="0" lang="en-US" sz="4000" b="1" i="1"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 </a:t>
            </a:r>
            <a:r>
              <a:rPr kumimoji="0" lang="en-US" sz="4000" b="1" i="0"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On a Per Patient Basis</a:t>
            </a:r>
          </a:p>
        </p:txBody>
      </p:sp>
      <p:sp>
        <p:nvSpPr>
          <p:cNvPr id="26" name="Content Placeholder 5">
            <a:extLst>
              <a:ext uri="{FF2B5EF4-FFF2-40B4-BE49-F238E27FC236}">
                <a16:creationId xmlns:a16="http://schemas.microsoft.com/office/drawing/2014/main" id="{AA9E0C37-E544-4F2A-9960-43569E352243}"/>
              </a:ext>
            </a:extLst>
          </p:cNvPr>
          <p:cNvSpPr>
            <a:spLocks noGrp="1"/>
          </p:cNvSpPr>
          <p:nvPr>
            <p:ph idx="4294967295"/>
          </p:nvPr>
        </p:nvSpPr>
        <p:spPr>
          <a:xfrm>
            <a:off x="9568551" y="4544330"/>
            <a:ext cx="1260278" cy="416268"/>
          </a:xfrm>
        </p:spPr>
        <p:txBody>
          <a:bodyPr>
            <a:noAutofit/>
          </a:bodyPr>
          <a:lstStyle/>
          <a:p>
            <a:pPr marL="0" indent="0" algn="ctr">
              <a:spcBef>
                <a:spcPts val="3776"/>
              </a:spcBef>
              <a:buNone/>
            </a:pPr>
            <a:r>
              <a:rPr lang="en-US" sz="2000" dirty="0">
                <a:solidFill>
                  <a:srgbClr val="201552"/>
                </a:solidFill>
                <a:latin typeface="Arial" panose="020B0604020202020204" pitchFamily="34" charset="0"/>
                <a:ea typeface="Libre Franklin" charset="0"/>
                <a:cs typeface="Arial" panose="020B0604020202020204" pitchFamily="34" charset="0"/>
              </a:rPr>
              <a:t>Home vs. SNF/LTC</a:t>
            </a:r>
          </a:p>
        </p:txBody>
      </p:sp>
      <p:grpSp>
        <p:nvGrpSpPr>
          <p:cNvPr id="18" name="Group 17">
            <a:extLst>
              <a:ext uri="{FF2B5EF4-FFF2-40B4-BE49-F238E27FC236}">
                <a16:creationId xmlns:a16="http://schemas.microsoft.com/office/drawing/2014/main" id="{C1DE5FB7-B1D3-4B39-B277-5F8F1A9C8523}"/>
              </a:ext>
            </a:extLst>
          </p:cNvPr>
          <p:cNvGrpSpPr/>
          <p:nvPr/>
        </p:nvGrpSpPr>
        <p:grpSpPr>
          <a:xfrm>
            <a:off x="8280019" y="3425343"/>
            <a:ext cx="1173367" cy="1428458"/>
            <a:chOff x="8540527" y="2453726"/>
            <a:chExt cx="1716248" cy="2089362"/>
          </a:xfrm>
        </p:grpSpPr>
        <p:pic>
          <p:nvPicPr>
            <p:cNvPr id="11" name="Picture 10">
              <a:extLst>
                <a:ext uri="{FF2B5EF4-FFF2-40B4-BE49-F238E27FC236}">
                  <a16:creationId xmlns:a16="http://schemas.microsoft.com/office/drawing/2014/main" id="{CB55DD38-E3B7-4B65-9E71-68FB1DEF7918}"/>
                </a:ext>
              </a:extLst>
            </p:cNvPr>
            <p:cNvPicPr>
              <a:picLocks noChangeAspect="1"/>
            </p:cNvPicPr>
            <p:nvPr/>
          </p:nvPicPr>
          <p:blipFill>
            <a:blip r:embed="rId5"/>
            <a:stretch>
              <a:fillRect/>
            </a:stretch>
          </p:blipFill>
          <p:spPr>
            <a:xfrm>
              <a:off x="8762802" y="2453726"/>
              <a:ext cx="1277377" cy="1325510"/>
            </a:xfrm>
            <a:prstGeom prst="rect">
              <a:avLst/>
            </a:prstGeom>
          </p:spPr>
        </p:pic>
        <p:sp>
          <p:nvSpPr>
            <p:cNvPr id="27" name="Rectangle 26">
              <a:extLst>
                <a:ext uri="{FF2B5EF4-FFF2-40B4-BE49-F238E27FC236}">
                  <a16:creationId xmlns:a16="http://schemas.microsoft.com/office/drawing/2014/main" id="{A90414DB-DCCD-4D53-92E2-136393B91628}"/>
                </a:ext>
              </a:extLst>
            </p:cNvPr>
            <p:cNvSpPr/>
            <p:nvPr/>
          </p:nvSpPr>
          <p:spPr>
            <a:xfrm>
              <a:off x="8540527" y="3957859"/>
              <a:ext cx="1716248" cy="585229"/>
            </a:xfrm>
            <a:prstGeom prst="rect">
              <a:avLst/>
            </a:prstGeom>
          </p:spPr>
          <p:txBody>
            <a:bodyPr wrap="square">
              <a:spAutoFit/>
            </a:bodyPr>
            <a:lstStyle/>
            <a:p>
              <a:pPr marL="0" marR="0" lvl="0" indent="0" algn="ctr" defTabSz="914400" rtl="0" eaLnBrk="1" fontAlgn="auto" latinLnBrk="0" hangingPunct="1">
                <a:lnSpc>
                  <a:spcPct val="100000"/>
                </a:lnSpc>
                <a:spcBef>
                  <a:spcPts val="3776"/>
                </a:spcBef>
                <a:spcAft>
                  <a:spcPts val="0"/>
                </a:spcAft>
                <a:buClrTx/>
                <a:buSzTx/>
                <a:buFontTx/>
                <a:buNone/>
                <a:tabLst/>
                <a:defRPr/>
              </a:pPr>
              <a:r>
                <a:rPr kumimoji="0" lang="en-US" sz="2000" b="0" i="0"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Gender</a:t>
              </a:r>
            </a:p>
          </p:txBody>
        </p:sp>
      </p:grpSp>
      <p:grpSp>
        <p:nvGrpSpPr>
          <p:cNvPr id="17" name="Group 16">
            <a:extLst>
              <a:ext uri="{FF2B5EF4-FFF2-40B4-BE49-F238E27FC236}">
                <a16:creationId xmlns:a16="http://schemas.microsoft.com/office/drawing/2014/main" id="{71C14701-B6DF-40F1-936F-20F46CAECB95}"/>
              </a:ext>
            </a:extLst>
          </p:cNvPr>
          <p:cNvGrpSpPr/>
          <p:nvPr/>
        </p:nvGrpSpPr>
        <p:grpSpPr>
          <a:xfrm>
            <a:off x="6458699" y="3253839"/>
            <a:ext cx="1711148" cy="1576212"/>
            <a:chOff x="6273535" y="2202873"/>
            <a:chExt cx="2502843" cy="2305477"/>
          </a:xfrm>
        </p:grpSpPr>
        <p:pic>
          <p:nvPicPr>
            <p:cNvPr id="10" name="Picture 9">
              <a:extLst>
                <a:ext uri="{FF2B5EF4-FFF2-40B4-BE49-F238E27FC236}">
                  <a16:creationId xmlns:a16="http://schemas.microsoft.com/office/drawing/2014/main" id="{6A4F5CDD-E140-483B-BE2F-F391A487576E}"/>
                </a:ext>
              </a:extLst>
            </p:cNvPr>
            <p:cNvPicPr>
              <a:picLocks noChangeAspect="1"/>
            </p:cNvPicPr>
            <p:nvPr/>
          </p:nvPicPr>
          <p:blipFill>
            <a:blip r:embed="rId6"/>
            <a:stretch>
              <a:fillRect/>
            </a:stretch>
          </p:blipFill>
          <p:spPr>
            <a:xfrm>
              <a:off x="6701901" y="2202873"/>
              <a:ext cx="1719066" cy="1748388"/>
            </a:xfrm>
            <a:prstGeom prst="rect">
              <a:avLst/>
            </a:prstGeom>
          </p:spPr>
        </p:pic>
        <p:sp>
          <p:nvSpPr>
            <p:cNvPr id="28" name="Rectangle 27">
              <a:extLst>
                <a:ext uri="{FF2B5EF4-FFF2-40B4-BE49-F238E27FC236}">
                  <a16:creationId xmlns:a16="http://schemas.microsoft.com/office/drawing/2014/main" id="{E92D49C2-76B0-49BE-806C-36E39CE012AF}"/>
                </a:ext>
              </a:extLst>
            </p:cNvPr>
            <p:cNvSpPr/>
            <p:nvPr/>
          </p:nvSpPr>
          <p:spPr>
            <a:xfrm>
              <a:off x="6273535" y="3923121"/>
              <a:ext cx="2502843" cy="585229"/>
            </a:xfrm>
            <a:prstGeom prst="rect">
              <a:avLst/>
            </a:prstGeom>
          </p:spPr>
          <p:txBody>
            <a:bodyPr wrap="square">
              <a:spAutoFit/>
            </a:bodyPr>
            <a:lstStyle/>
            <a:p>
              <a:pPr marL="0" marR="0" lvl="0" indent="0" algn="ctr" defTabSz="914400" rtl="0" eaLnBrk="1" fontAlgn="auto" latinLnBrk="0" hangingPunct="1">
                <a:lnSpc>
                  <a:spcPct val="100000"/>
                </a:lnSpc>
                <a:spcBef>
                  <a:spcPts val="3776"/>
                </a:spcBef>
                <a:spcAft>
                  <a:spcPts val="0"/>
                </a:spcAft>
                <a:buClrTx/>
                <a:buSzTx/>
                <a:buFontTx/>
                <a:buNone/>
                <a:tabLst/>
                <a:defRPr/>
              </a:pPr>
              <a:r>
                <a:rPr kumimoji="0" lang="en-US" sz="2000" b="0" i="0"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Dual: Yes/No</a:t>
              </a:r>
            </a:p>
          </p:txBody>
        </p:sp>
      </p:grpSp>
      <p:pic>
        <p:nvPicPr>
          <p:cNvPr id="3" name="Picture 2">
            <a:extLst>
              <a:ext uri="{FF2B5EF4-FFF2-40B4-BE49-F238E27FC236}">
                <a16:creationId xmlns:a16="http://schemas.microsoft.com/office/drawing/2014/main" id="{A93399C7-7F4C-42EF-AB78-E390153E939D}"/>
              </a:ext>
            </a:extLst>
          </p:cNvPr>
          <p:cNvPicPr>
            <a:picLocks noChangeAspect="1"/>
          </p:cNvPicPr>
          <p:nvPr/>
        </p:nvPicPr>
        <p:blipFill>
          <a:blip r:embed="rId7"/>
          <a:stretch>
            <a:fillRect/>
          </a:stretch>
        </p:blipFill>
        <p:spPr>
          <a:xfrm>
            <a:off x="602168" y="2903113"/>
            <a:ext cx="1725396" cy="1725396"/>
          </a:xfrm>
          <a:prstGeom prst="rect">
            <a:avLst/>
          </a:prstGeom>
        </p:spPr>
      </p:pic>
      <p:sp>
        <p:nvSpPr>
          <p:cNvPr id="66" name="Content Placeholder 5">
            <a:extLst>
              <a:ext uri="{FF2B5EF4-FFF2-40B4-BE49-F238E27FC236}">
                <a16:creationId xmlns:a16="http://schemas.microsoft.com/office/drawing/2014/main" id="{27EC2D55-86AA-4133-A39F-32D032DEEADF}"/>
              </a:ext>
            </a:extLst>
          </p:cNvPr>
          <p:cNvSpPr txBox="1">
            <a:spLocks/>
          </p:cNvSpPr>
          <p:nvPr/>
        </p:nvSpPr>
        <p:spPr>
          <a:xfrm>
            <a:off x="10931721" y="4559578"/>
            <a:ext cx="1260279" cy="1987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776"/>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1552"/>
                </a:solidFill>
                <a:effectLst/>
                <a:uLnTx/>
                <a:uFillTx/>
                <a:latin typeface="Arial" panose="020B0604020202020204" pitchFamily="34" charset="0"/>
                <a:ea typeface="Libre Franklin" charset="0"/>
                <a:cs typeface="Arial" panose="020B0604020202020204" pitchFamily="34" charset="0"/>
              </a:rPr>
              <a:t>ESRD</a:t>
            </a:r>
          </a:p>
        </p:txBody>
      </p:sp>
      <p:cxnSp>
        <p:nvCxnSpPr>
          <p:cNvPr id="56" name="Straight Connector 55">
            <a:extLst>
              <a:ext uri="{FF2B5EF4-FFF2-40B4-BE49-F238E27FC236}">
                <a16:creationId xmlns:a16="http://schemas.microsoft.com/office/drawing/2014/main" id="{94AB134D-FCE0-479C-B9AE-447A92DD937A}"/>
              </a:ext>
            </a:extLst>
          </p:cNvPr>
          <p:cNvCxnSpPr/>
          <p:nvPr/>
        </p:nvCxnSpPr>
        <p:spPr>
          <a:xfrm>
            <a:off x="6348413" y="2675349"/>
            <a:ext cx="0" cy="274320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B70FC84-7576-4C53-B4F6-37B73FB0D267}"/>
              </a:ext>
            </a:extLst>
          </p:cNvPr>
          <p:cNvSpPr txBox="1"/>
          <p:nvPr/>
        </p:nvSpPr>
        <p:spPr>
          <a:xfrm>
            <a:off x="4570478" y="5800312"/>
            <a:ext cx="3242424"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371"/>
                </a:solidFill>
                <a:effectLst/>
                <a:uLnTx/>
                <a:uFillTx/>
                <a:latin typeface="Arial" panose="020B0604020202020204" pitchFamily="34" charset="0"/>
                <a:cs typeface="Arial" panose="020B0604020202020204" pitchFamily="34" charset="0"/>
                <a:sym typeface="Arial"/>
              </a:rPr>
              <a:t>Resets Every Year</a:t>
            </a:r>
          </a:p>
        </p:txBody>
      </p:sp>
      <p:sp>
        <p:nvSpPr>
          <p:cNvPr id="73" name="TextBox 72">
            <a:extLst>
              <a:ext uri="{FF2B5EF4-FFF2-40B4-BE49-F238E27FC236}">
                <a16:creationId xmlns:a16="http://schemas.microsoft.com/office/drawing/2014/main" id="{56641A9F-5D72-44A1-AA4D-FFE961F17506}"/>
              </a:ext>
            </a:extLst>
          </p:cNvPr>
          <p:cNvSpPr txBox="1"/>
          <p:nvPr/>
        </p:nvSpPr>
        <p:spPr>
          <a:xfrm>
            <a:off x="4368067" y="5578970"/>
            <a:ext cx="3615419"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371"/>
                </a:solidFill>
                <a:effectLst/>
                <a:uLnTx/>
                <a:uFillTx/>
                <a:latin typeface="Arial" panose="020B0604020202020204" pitchFamily="34" charset="0"/>
                <a:cs typeface="Arial" panose="020B0604020202020204" pitchFamily="34" charset="0"/>
                <a:sym typeface="Arial"/>
              </a:rPr>
              <a:t>RAF x Baseline = Adjusted Baseline </a:t>
            </a:r>
          </a:p>
        </p:txBody>
      </p:sp>
      <p:sp>
        <p:nvSpPr>
          <p:cNvPr id="2" name="object 26">
            <a:extLst>
              <a:ext uri="{FF2B5EF4-FFF2-40B4-BE49-F238E27FC236}">
                <a16:creationId xmlns:a16="http://schemas.microsoft.com/office/drawing/2014/main" id="{5FF5CA89-125D-F853-142F-2428BD1C5160}"/>
              </a:ext>
            </a:extLst>
          </p:cNvPr>
          <p:cNvSpPr txBox="1"/>
          <p:nvPr/>
        </p:nvSpPr>
        <p:spPr>
          <a:xfrm>
            <a:off x="11594488" y="6256702"/>
            <a:ext cx="424330" cy="249194"/>
          </a:xfrm>
          <a:prstGeom prst="rect">
            <a:avLst/>
          </a:prstGeom>
        </p:spPr>
        <p:txBody>
          <a:bodyPr vert="horz" wrap="square" lIns="0" tIns="0" rIns="0" bIns="0" rtlCol="0">
            <a:spAutoFit/>
          </a:bodyPr>
          <a:lstStyle/>
          <a:p>
            <a:pPr marL="38965" marR="0" lvl="0" indent="0" algn="l" defTabSz="914400" rtl="0" eaLnBrk="1" fontAlgn="auto" latinLnBrk="0" hangingPunct="1">
              <a:lnSpc>
                <a:spcPts val="1851"/>
              </a:lnSpc>
              <a:spcBef>
                <a:spcPts val="0"/>
              </a:spcBef>
              <a:spcAft>
                <a:spcPts val="0"/>
              </a:spcAft>
              <a:buClrTx/>
              <a:buSzTx/>
              <a:buFontTx/>
              <a:buNone/>
              <a:tabLst/>
              <a:defRPr/>
            </a:pPr>
            <a:fld id="{81D60167-4931-47E6-BA6A-407CBD079E47}" type="slidenum">
              <a:rPr kumimoji="0" sz="1585" b="0" i="0" u="none" strike="noStrike" kern="1200" cap="none" spc="0" normalizeH="0" baseline="0" noProof="0" dirty="0">
                <a:ln>
                  <a:noFill/>
                </a:ln>
                <a:solidFill>
                  <a:srgbClr val="1E3964"/>
                </a:solidFill>
                <a:effectLst/>
                <a:uLnTx/>
                <a:uFillTx/>
                <a:latin typeface="Proxima Nova Rg" panose="02000506030000020004" pitchFamily="50" charset="0"/>
                <a:ea typeface="+mn-ea"/>
                <a:cs typeface="Arial"/>
              </a:rPr>
              <a:pPr marL="38965" marR="0" lvl="0" indent="0" algn="l" defTabSz="914400" rtl="0" eaLnBrk="1" fontAlgn="auto" latinLnBrk="0" hangingPunct="1">
                <a:lnSpc>
                  <a:spcPts val="1851"/>
                </a:lnSpc>
                <a:spcBef>
                  <a:spcPts val="0"/>
                </a:spcBef>
                <a:spcAft>
                  <a:spcPts val="0"/>
                </a:spcAft>
                <a:buClrTx/>
                <a:buSzTx/>
                <a:buFontTx/>
                <a:buNone/>
                <a:tabLst/>
                <a:defRPr/>
              </a:pPr>
              <a:t>9</a:t>
            </a:fld>
            <a:endParaRPr kumimoji="0" sz="1585" b="0" i="0" u="none" strike="noStrike" kern="1200" cap="none" spc="0" normalizeH="0" baseline="0" noProof="0" dirty="0">
              <a:ln>
                <a:noFill/>
              </a:ln>
              <a:solidFill>
                <a:srgbClr val="211651"/>
              </a:solidFill>
              <a:effectLst/>
              <a:uLnTx/>
              <a:uFillTx/>
              <a:latin typeface="Proxima Nova Rg" panose="02000506030000020004" pitchFamily="50" charset="0"/>
              <a:ea typeface="+mn-ea"/>
              <a:cs typeface="Arial"/>
            </a:endParaRPr>
          </a:p>
        </p:txBody>
      </p:sp>
      <p:sp>
        <p:nvSpPr>
          <p:cNvPr id="4" name="Rectangle: Rounded Corners 3">
            <a:extLst>
              <a:ext uri="{FF2B5EF4-FFF2-40B4-BE49-F238E27FC236}">
                <a16:creationId xmlns:a16="http://schemas.microsoft.com/office/drawing/2014/main" id="{519C5043-C0ED-173A-D5D1-135E65E1F797}"/>
              </a:ext>
            </a:extLst>
          </p:cNvPr>
          <p:cNvSpPr/>
          <p:nvPr/>
        </p:nvSpPr>
        <p:spPr>
          <a:xfrm>
            <a:off x="1708786" y="1989138"/>
            <a:ext cx="3255253" cy="509028"/>
          </a:xfrm>
          <a:prstGeom prst="roundRect">
            <a:avLst>
              <a:gd name="adj" fmla="val 50000"/>
            </a:avLst>
          </a:prstGeom>
          <a:solidFill>
            <a:srgbClr val="C22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0" b="1" dirty="0">
              <a:solidFill>
                <a:srgbClr val="C223B8"/>
              </a:solidFill>
              <a:latin typeface="Arial Black" panose="020B0A04020102020204" pitchFamily="34" charset="0"/>
            </a:endParaRPr>
          </a:p>
        </p:txBody>
      </p:sp>
      <p:sp>
        <p:nvSpPr>
          <p:cNvPr id="6" name="TextBox 5">
            <a:extLst>
              <a:ext uri="{FF2B5EF4-FFF2-40B4-BE49-F238E27FC236}">
                <a16:creationId xmlns:a16="http://schemas.microsoft.com/office/drawing/2014/main" id="{29A1CA40-A00F-DF5E-5C1B-50BB5E701F2C}"/>
              </a:ext>
            </a:extLst>
          </p:cNvPr>
          <p:cNvSpPr txBox="1"/>
          <p:nvPr/>
        </p:nvSpPr>
        <p:spPr>
          <a:xfrm>
            <a:off x="1740169" y="2018237"/>
            <a:ext cx="313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 Status</a:t>
            </a:r>
          </a:p>
        </p:txBody>
      </p:sp>
      <p:sp>
        <p:nvSpPr>
          <p:cNvPr id="7" name="Rectangle: Rounded Corners 3">
            <a:extLst>
              <a:ext uri="{FF2B5EF4-FFF2-40B4-BE49-F238E27FC236}">
                <a16:creationId xmlns:a16="http://schemas.microsoft.com/office/drawing/2014/main" id="{33337A2E-F990-27B6-20F3-30C6CAE4A3A2}"/>
              </a:ext>
            </a:extLst>
          </p:cNvPr>
          <p:cNvSpPr/>
          <p:nvPr/>
        </p:nvSpPr>
        <p:spPr>
          <a:xfrm>
            <a:off x="7649973" y="1989138"/>
            <a:ext cx="3255253" cy="509028"/>
          </a:xfrm>
          <a:prstGeom prst="roundRect">
            <a:avLst>
              <a:gd name="adj" fmla="val 50000"/>
            </a:avLst>
          </a:prstGeom>
          <a:solidFill>
            <a:srgbClr val="C22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0" b="1" dirty="0">
              <a:solidFill>
                <a:srgbClr val="C223B8"/>
              </a:solidFill>
              <a:latin typeface="Arial Black" panose="020B0A04020102020204" pitchFamily="34" charset="0"/>
            </a:endParaRPr>
          </a:p>
        </p:txBody>
      </p:sp>
      <p:sp>
        <p:nvSpPr>
          <p:cNvPr id="8" name="TextBox 7">
            <a:extLst>
              <a:ext uri="{FF2B5EF4-FFF2-40B4-BE49-F238E27FC236}">
                <a16:creationId xmlns:a16="http://schemas.microsoft.com/office/drawing/2014/main" id="{298C4E36-66FB-6A65-EF33-5E90B020CFFE}"/>
              </a:ext>
            </a:extLst>
          </p:cNvPr>
          <p:cNvSpPr txBox="1"/>
          <p:nvPr/>
        </p:nvSpPr>
        <p:spPr>
          <a:xfrm>
            <a:off x="7681356" y="2018237"/>
            <a:ext cx="313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Demographics</a:t>
            </a:r>
          </a:p>
        </p:txBody>
      </p:sp>
    </p:spTree>
    <p:extLst>
      <p:ext uri="{BB962C8B-B14F-4D97-AF65-F5344CB8AC3E}">
        <p14:creationId xmlns:p14="http://schemas.microsoft.com/office/powerpoint/2010/main" val="912770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M Business INTERNAL">
  <a:themeElements>
    <a:clrScheme name="ChenMed Business">
      <a:dk1>
        <a:srgbClr val="211651"/>
      </a:dk1>
      <a:lt1>
        <a:sysClr val="window" lastClr="FFFFFF"/>
      </a:lt1>
      <a:dk2>
        <a:srgbClr val="000000"/>
      </a:dk2>
      <a:lt2>
        <a:srgbClr val="E7E6E6"/>
      </a:lt2>
      <a:accent1>
        <a:srgbClr val="6B1E74"/>
      </a:accent1>
      <a:accent2>
        <a:srgbClr val="C227B9"/>
      </a:accent2>
      <a:accent3>
        <a:srgbClr val="004750"/>
      </a:accent3>
      <a:accent4>
        <a:srgbClr val="007573"/>
      </a:accent4>
      <a:accent5>
        <a:srgbClr val="DDD8F4"/>
      </a:accent5>
      <a:accent6>
        <a:srgbClr val="F4DEF6"/>
      </a:accent6>
      <a:hlink>
        <a:srgbClr val="DDFBF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simple-light-2">
  <a:themeElements>
    <a:clrScheme name="Custom 4">
      <a:dk1>
        <a:srgbClr val="E6E7E8"/>
      </a:dk1>
      <a:lt1>
        <a:srgbClr val="FFFFFF"/>
      </a:lt1>
      <a:dk2>
        <a:srgbClr val="203864"/>
      </a:dk2>
      <a:lt2>
        <a:srgbClr val="EEEEEE"/>
      </a:lt2>
      <a:accent1>
        <a:srgbClr val="00A8E1"/>
      </a:accent1>
      <a:accent2>
        <a:srgbClr val="0083C1"/>
      </a:accent2>
      <a:accent3>
        <a:srgbClr val="276092"/>
      </a:accent3>
      <a:accent4>
        <a:srgbClr val="003A70"/>
      </a:accent4>
      <a:accent5>
        <a:srgbClr val="211651"/>
      </a:accent5>
      <a:accent6>
        <a:srgbClr val="203864"/>
      </a:accent6>
      <a:hlink>
        <a:srgbClr val="00A8E1"/>
      </a:hlink>
      <a:folHlink>
        <a:srgbClr val="2038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2004</TotalTime>
  <Words>1952</Words>
  <Application>Microsoft Macintosh PowerPoint</Application>
  <PresentationFormat>Widescreen</PresentationFormat>
  <Paragraphs>232</Paragraphs>
  <Slides>20</Slides>
  <Notes>19</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Arial</vt:lpstr>
      <vt:lpstr>Arial Black</vt:lpstr>
      <vt:lpstr>Bradley Hand ITC</vt:lpstr>
      <vt:lpstr>Calibri</vt:lpstr>
      <vt:lpstr>Calibri Light</vt:lpstr>
      <vt:lpstr>Courier New</vt:lpstr>
      <vt:lpstr>Gotham Bold</vt:lpstr>
      <vt:lpstr>Gotham Book</vt:lpstr>
      <vt:lpstr>Gotham Light</vt:lpstr>
      <vt:lpstr>Gotham Medium</vt:lpstr>
      <vt:lpstr>Libre Franklin</vt:lpstr>
      <vt:lpstr>Lucida Grande</vt:lpstr>
      <vt:lpstr>Proxima Nova Rg</vt:lpstr>
      <vt:lpstr>system-ui</vt:lpstr>
      <vt:lpstr>Tisa Sans Pro Light</vt:lpstr>
      <vt:lpstr>Wingdings</vt:lpstr>
      <vt:lpstr>Office Theme</vt:lpstr>
      <vt:lpstr>1_Office Theme</vt:lpstr>
      <vt:lpstr>1_CM Business INTERNAL</vt:lpstr>
      <vt:lpstr>9_simple-light-2</vt:lpstr>
      <vt:lpstr>Much Ado About Nothing A Valued Based Physician Approach  to HCC Coding</vt:lpstr>
      <vt:lpstr>Learning Objectives</vt:lpstr>
      <vt:lpstr>Complexity</vt:lpstr>
      <vt:lpstr>Complexity</vt:lpstr>
      <vt:lpstr>Risk</vt:lpstr>
      <vt:lpstr>Medical Risk</vt:lpstr>
      <vt:lpstr>What is Medical Risk Adjustment – Why is it Important?</vt:lpstr>
      <vt:lpstr>The Full Risk Value Based Care Business Model</vt:lpstr>
      <vt:lpstr>PowerPoint Presentation</vt:lpstr>
      <vt:lpstr>How To Communicate HCC Scores</vt:lpstr>
      <vt:lpstr>PowerPoint Presentation</vt:lpstr>
      <vt:lpstr>Team Based Learning - Exercise</vt:lpstr>
      <vt:lpstr>Much Ado About Nothing</vt:lpstr>
      <vt:lpstr>PowerPoint Presentation</vt:lpstr>
      <vt:lpstr>Valid HCC Coding Requires</vt:lpstr>
      <vt:lpstr>Do Not Code Non-Definitive Conditions</vt:lpstr>
      <vt:lpstr>PowerPoint Presentation</vt:lpstr>
      <vt:lpstr>Again, Why Care?</vt:lpstr>
      <vt:lpstr>What to do with this new found knowledge?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STFM</dc:title>
  <dc:creator>Dan McCarter</dc:creator>
  <cp:lastModifiedBy>rodrigo pla</cp:lastModifiedBy>
  <cp:revision>143</cp:revision>
  <dcterms:created xsi:type="dcterms:W3CDTF">2023-01-15T19:01:52Z</dcterms:created>
  <dcterms:modified xsi:type="dcterms:W3CDTF">2023-09-08T14:46:53Z</dcterms:modified>
</cp:coreProperties>
</file>